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59" r:id="rId4"/>
    <p:sldId id="256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CC"/>
    <a:srgbClr val="99CCFF"/>
    <a:srgbClr val="FF33CC"/>
    <a:srgbClr val="CC99FF"/>
    <a:srgbClr val="33CCFF"/>
    <a:srgbClr val="0099FF"/>
    <a:srgbClr val="66CCFF"/>
    <a:srgbClr val="CCE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2539A-F5E0-4BA1-A3C9-B9876B5515F2}" type="doc">
      <dgm:prSet loTypeId="urn:microsoft.com/office/officeart/2008/layout/NameandTitleOrganizationalChart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76DA65-A1DF-4883-B480-2BBBE0A225D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 err="1" smtClean="0"/>
            <a:t>SageCon</a:t>
          </a:r>
          <a:endParaRPr lang="en-US" sz="2400" dirty="0" smtClean="0"/>
        </a:p>
        <a:p>
          <a:r>
            <a:rPr lang="en-US" sz="2400" dirty="0" smtClean="0"/>
            <a:t>Coordinating Council</a:t>
          </a:r>
          <a:endParaRPr lang="en-US" sz="2400" dirty="0"/>
        </a:p>
      </dgm:t>
    </dgm:pt>
    <dgm:pt modelId="{37065A29-EE8A-4EE3-B56E-55C246ED998C}" type="parTrans" cxnId="{AA42D426-E91F-493F-9AF5-AC9428028AEF}">
      <dgm:prSet/>
      <dgm:spPr/>
      <dgm:t>
        <a:bodyPr/>
        <a:lstStyle/>
        <a:p>
          <a:endParaRPr lang="en-US"/>
        </a:p>
      </dgm:t>
    </dgm:pt>
    <dgm:pt modelId="{86898813-92BB-4FC0-8469-D3BAE864DE91}" type="sibTrans" cxnId="{AA42D426-E91F-493F-9AF5-AC9428028AEF}">
      <dgm:prSet/>
      <dgm:spPr/>
      <dgm:t>
        <a:bodyPr/>
        <a:lstStyle/>
        <a:p>
          <a:r>
            <a:rPr lang="en-US" dirty="0" smtClean="0"/>
            <a:t>Decision makers from agencies/organizations with implementation responsibility – meets quarterly</a:t>
          </a:r>
          <a:endParaRPr lang="en-US" dirty="0"/>
        </a:p>
      </dgm:t>
    </dgm:pt>
    <dgm:pt modelId="{D08C656A-D9F2-42A2-B0D6-756D99F18167}" type="asst">
      <dgm:prSet phldrT="[Text]" custT="1"/>
      <dgm:spPr/>
      <dgm:t>
        <a:bodyPr/>
        <a:lstStyle/>
        <a:p>
          <a:r>
            <a:rPr lang="en-US" sz="2400" dirty="0" err="1" smtClean="0"/>
            <a:t>SageCon</a:t>
          </a:r>
          <a:r>
            <a:rPr lang="en-US" sz="2400" dirty="0" smtClean="0"/>
            <a:t> Summit</a:t>
          </a:r>
          <a:endParaRPr lang="en-US" sz="2400" dirty="0"/>
        </a:p>
      </dgm:t>
    </dgm:pt>
    <dgm:pt modelId="{31EAF6D3-7DF6-4B4B-BCDE-341439F4B79C}" type="parTrans" cxnId="{33E8ADFA-7B6F-4A93-8774-CB05E5254E74}">
      <dgm:prSet/>
      <dgm:spPr/>
      <dgm:t>
        <a:bodyPr/>
        <a:lstStyle/>
        <a:p>
          <a:endParaRPr lang="en-US"/>
        </a:p>
      </dgm:t>
    </dgm:pt>
    <dgm:pt modelId="{52907AD1-F422-4B10-964F-D5F841192768}" type="sibTrans" cxnId="{33E8ADFA-7B6F-4A93-8774-CB05E5254E74}">
      <dgm:prSet custT="1"/>
      <dgm:spPr/>
      <dgm:t>
        <a:bodyPr/>
        <a:lstStyle/>
        <a:p>
          <a:r>
            <a:rPr lang="en-US" sz="1400" dirty="0" smtClean="0"/>
            <a:t>“State of Sage Grouse” information forum - annual</a:t>
          </a:r>
          <a:endParaRPr lang="en-US" sz="1400" dirty="0"/>
        </a:p>
      </dgm:t>
    </dgm:pt>
    <dgm:pt modelId="{CEAF513D-61FA-4FAA-8181-B25C3F7FCAB7}" type="asst">
      <dgm:prSet custT="1"/>
      <dgm:spPr>
        <a:solidFill>
          <a:schemeClr val="accent4"/>
        </a:solidFill>
      </dgm:spPr>
      <dgm:t>
        <a:bodyPr/>
        <a:lstStyle/>
        <a:p>
          <a:r>
            <a:rPr lang="en-US" sz="1800" dirty="0" smtClean="0"/>
            <a:t>Steering Team </a:t>
          </a:r>
          <a:endParaRPr lang="en-US" sz="1800" dirty="0"/>
        </a:p>
      </dgm:t>
    </dgm:pt>
    <dgm:pt modelId="{1EA33D65-810B-4F6D-8F6D-0C4282265735}" type="parTrans" cxnId="{48AF64A0-D095-482C-9564-67D337C78680}">
      <dgm:prSet/>
      <dgm:spPr/>
      <dgm:t>
        <a:bodyPr/>
        <a:lstStyle/>
        <a:p>
          <a:endParaRPr lang="en-US"/>
        </a:p>
      </dgm:t>
    </dgm:pt>
    <dgm:pt modelId="{9BFEC6C8-4D4A-45BD-9D6E-B607D4F3B0AD}" type="sibTrans" cxnId="{48AF64A0-D095-482C-9564-67D337C78680}">
      <dgm:prSet custT="1"/>
      <dgm:spPr/>
      <dgm:t>
        <a:bodyPr/>
        <a:lstStyle/>
        <a:p>
          <a:r>
            <a:rPr lang="en-US" sz="1400" dirty="0" smtClean="0"/>
            <a:t>Subset of CC to identify key topics, questions &amp; presentations - monthly</a:t>
          </a:r>
          <a:endParaRPr lang="en-US" sz="1400" dirty="0"/>
        </a:p>
      </dgm:t>
    </dgm:pt>
    <dgm:pt modelId="{2D92C8FC-7F08-489F-B1DE-FC150578B17A}">
      <dgm:prSet custT="1"/>
      <dgm:spPr>
        <a:solidFill>
          <a:srgbClr val="0033CC"/>
        </a:solidFill>
      </dgm:spPr>
      <dgm:t>
        <a:bodyPr/>
        <a:lstStyle/>
        <a:p>
          <a:r>
            <a:rPr lang="en-US" sz="2000" dirty="0" smtClean="0"/>
            <a:t>Population Program</a:t>
          </a:r>
          <a:endParaRPr lang="en-US" sz="2000" dirty="0"/>
        </a:p>
      </dgm:t>
    </dgm:pt>
    <dgm:pt modelId="{ACF91801-22EC-4452-8BB8-6F8E859924EE}" type="parTrans" cxnId="{D54FA02D-FBC8-4C94-AAB4-0BAC78DDB365}">
      <dgm:prSet/>
      <dgm:spPr/>
      <dgm:t>
        <a:bodyPr/>
        <a:lstStyle/>
        <a:p>
          <a:endParaRPr lang="en-US"/>
        </a:p>
      </dgm:t>
    </dgm:pt>
    <dgm:pt modelId="{9BE4F915-1303-4485-9332-B818180F5D18}" type="sibTrans" cxnId="{D54FA02D-FBC8-4C94-AAB4-0BAC78DDB365}">
      <dgm:prSet custT="1"/>
      <dgm:spPr>
        <a:ln>
          <a:noFill/>
        </a:ln>
      </dgm:spPr>
      <dgm:t>
        <a:bodyPr/>
        <a:lstStyle/>
        <a:p>
          <a:pPr algn="l"/>
          <a:endParaRPr lang="en-US" sz="1400" b="1" dirty="0" smtClean="0"/>
        </a:p>
        <a:p>
          <a:pPr algn="l"/>
          <a:r>
            <a:rPr lang="en-US" sz="1400" b="1" dirty="0" smtClean="0"/>
            <a:t>BLM</a:t>
          </a:r>
        </a:p>
        <a:p>
          <a:pPr algn="l"/>
          <a:r>
            <a:rPr lang="en-US" sz="1400" b="1" dirty="0" smtClean="0"/>
            <a:t>USFWS</a:t>
          </a:r>
        </a:p>
        <a:p>
          <a:pPr algn="l"/>
          <a:r>
            <a:rPr lang="en-US" sz="1400" b="1" dirty="0" smtClean="0"/>
            <a:t>ODFW</a:t>
          </a:r>
        </a:p>
      </dgm:t>
    </dgm:pt>
    <dgm:pt modelId="{03DF3376-C0D8-4171-8034-1E574E069810}">
      <dgm:prSet custT="1"/>
      <dgm:spPr>
        <a:solidFill>
          <a:srgbClr val="0033CC"/>
        </a:solidFill>
      </dgm:spPr>
      <dgm:t>
        <a:bodyPr/>
        <a:lstStyle/>
        <a:p>
          <a:r>
            <a:rPr lang="en-US" sz="2000" dirty="0" smtClean="0"/>
            <a:t>Habitat  </a:t>
          </a:r>
          <a:r>
            <a:rPr lang="en-US" sz="2000" dirty="0" smtClean="0"/>
            <a:t>Program</a:t>
          </a:r>
          <a:endParaRPr lang="en-US" sz="2000" dirty="0"/>
        </a:p>
      </dgm:t>
    </dgm:pt>
    <dgm:pt modelId="{26A21E71-470E-45F6-857B-E4D27E8FE1D1}" type="parTrans" cxnId="{CAED80FF-44C7-480D-A7E4-B8CFA22F6691}">
      <dgm:prSet/>
      <dgm:spPr/>
      <dgm:t>
        <a:bodyPr/>
        <a:lstStyle/>
        <a:p>
          <a:endParaRPr lang="en-US"/>
        </a:p>
      </dgm:t>
    </dgm:pt>
    <dgm:pt modelId="{932D6367-3660-4697-AA44-78FBC8EB8ED8}" type="sibTrans" cxnId="{CAED80FF-44C7-480D-A7E4-B8CFA22F6691}">
      <dgm:prSet custT="1"/>
      <dgm:spPr>
        <a:ln>
          <a:noFill/>
        </a:ln>
      </dgm:spPr>
      <dgm:t>
        <a:bodyPr/>
        <a:lstStyle/>
        <a:p>
          <a:pPr algn="l"/>
          <a:r>
            <a:rPr lang="en-US" sz="1400" b="1" dirty="0" smtClean="0"/>
            <a:t>LITs</a:t>
          </a:r>
        </a:p>
        <a:p>
          <a:pPr algn="l"/>
          <a:r>
            <a:rPr lang="en-US" sz="1400" b="1" dirty="0" smtClean="0"/>
            <a:t>SWCDs</a:t>
          </a:r>
        </a:p>
        <a:p>
          <a:pPr algn="l"/>
          <a:r>
            <a:rPr lang="en-US" sz="1400" b="1" dirty="0" smtClean="0"/>
            <a:t>NGOs</a:t>
          </a:r>
        </a:p>
        <a:p>
          <a:pPr algn="l"/>
          <a:r>
            <a:rPr lang="en-US" sz="1400" b="1" dirty="0" smtClean="0"/>
            <a:t>RFPAs</a:t>
          </a:r>
        </a:p>
        <a:p>
          <a:pPr algn="l"/>
          <a:r>
            <a:rPr lang="en-US" sz="1400" b="1" dirty="0" smtClean="0"/>
            <a:t>ODF</a:t>
          </a:r>
          <a:endParaRPr lang="en-US" sz="1400" b="1" dirty="0" smtClean="0"/>
        </a:p>
        <a:p>
          <a:pPr algn="l"/>
          <a:r>
            <a:rPr lang="en-US" sz="1400" b="1" dirty="0" smtClean="0"/>
            <a:t>ARS</a:t>
          </a:r>
        </a:p>
      </dgm:t>
    </dgm:pt>
    <dgm:pt modelId="{7FA6E537-F98A-43BF-AB30-7E3189F688F4}">
      <dgm:prSet custT="1"/>
      <dgm:spPr>
        <a:solidFill>
          <a:srgbClr val="0033CC"/>
        </a:solidFill>
        <a:ln>
          <a:solidFill>
            <a:srgbClr val="0033CC"/>
          </a:solidFill>
        </a:ln>
      </dgm:spPr>
      <dgm:t>
        <a:bodyPr/>
        <a:lstStyle/>
        <a:p>
          <a:r>
            <a:rPr lang="en-US" sz="2000" dirty="0" smtClean="0"/>
            <a:t>Mitigation Program</a:t>
          </a:r>
          <a:endParaRPr lang="en-US" sz="2000" dirty="0"/>
        </a:p>
      </dgm:t>
    </dgm:pt>
    <dgm:pt modelId="{BF6AFFAB-C99F-4353-9FDD-F6159614D3AB}" type="sibTrans" cxnId="{561F32A3-C3CD-42F4-9EFB-2FA46D7776ED}">
      <dgm:prSet custT="1"/>
      <dgm:spPr>
        <a:ln>
          <a:noFill/>
        </a:ln>
      </dgm:spPr>
      <dgm:t>
        <a:bodyPr/>
        <a:lstStyle/>
        <a:p>
          <a:pPr algn="l"/>
          <a:r>
            <a:rPr lang="en-US" sz="1400" b="1" dirty="0" smtClean="0"/>
            <a:t>ODFW</a:t>
          </a:r>
        </a:p>
        <a:p>
          <a:pPr algn="l"/>
          <a:r>
            <a:rPr lang="en-US" sz="1400" b="1" dirty="0" smtClean="0"/>
            <a:t>Counties</a:t>
          </a:r>
        </a:p>
        <a:p>
          <a:pPr algn="l"/>
          <a:r>
            <a:rPr lang="en-US" sz="1400" b="1" dirty="0" smtClean="0"/>
            <a:t>BLM </a:t>
          </a:r>
        </a:p>
        <a:p>
          <a:pPr algn="l"/>
          <a:r>
            <a:rPr lang="en-US" sz="1400" b="1" dirty="0" smtClean="0"/>
            <a:t>DLCD</a:t>
          </a:r>
          <a:endParaRPr lang="en-US" sz="1400" b="1" dirty="0"/>
        </a:p>
      </dgm:t>
    </dgm:pt>
    <dgm:pt modelId="{6FD3EFD2-2F1D-402E-854C-39E4AACB7F03}" type="parTrans" cxnId="{561F32A3-C3CD-42F4-9EFB-2FA46D7776ED}">
      <dgm:prSet/>
      <dgm:spPr/>
      <dgm:t>
        <a:bodyPr/>
        <a:lstStyle/>
        <a:p>
          <a:endParaRPr lang="en-US"/>
        </a:p>
      </dgm:t>
    </dgm:pt>
    <dgm:pt modelId="{15AE9561-E388-4400-AD58-A5A324606985}">
      <dgm:prSet custT="1"/>
      <dgm:spPr>
        <a:solidFill>
          <a:srgbClr val="0033CC"/>
        </a:solidFill>
      </dgm:spPr>
      <dgm:t>
        <a:bodyPr/>
        <a:lstStyle/>
        <a:p>
          <a:r>
            <a:rPr lang="en-US" sz="2000" dirty="0" smtClean="0"/>
            <a:t>Development Program</a:t>
          </a:r>
          <a:endParaRPr lang="en-US" sz="2000" dirty="0"/>
        </a:p>
      </dgm:t>
    </dgm:pt>
    <dgm:pt modelId="{E87AA468-9CB9-4691-B992-89C1EF2F8757}" type="parTrans" cxnId="{5BC18480-378D-484F-818B-BCA4A41C8D47}">
      <dgm:prSet/>
      <dgm:spPr/>
      <dgm:t>
        <a:bodyPr/>
        <a:lstStyle/>
        <a:p>
          <a:endParaRPr lang="en-US"/>
        </a:p>
      </dgm:t>
    </dgm:pt>
    <dgm:pt modelId="{98BD5093-46DF-4477-85D5-9A31FB8AB19C}" type="sibTrans" cxnId="{5BC18480-378D-484F-818B-BCA4A41C8D47}">
      <dgm:prSet/>
      <dgm:spPr>
        <a:ln>
          <a:noFill/>
        </a:ln>
      </dgm:spPr>
      <dgm:t>
        <a:bodyPr/>
        <a:lstStyle/>
        <a:p>
          <a:pPr algn="l"/>
          <a:r>
            <a:rPr lang="en-US" b="1" dirty="0" smtClean="0"/>
            <a:t>Counties</a:t>
          </a:r>
        </a:p>
        <a:p>
          <a:pPr algn="l"/>
          <a:r>
            <a:rPr lang="en-US" b="1" dirty="0" smtClean="0"/>
            <a:t>BLM</a:t>
          </a:r>
        </a:p>
        <a:p>
          <a:pPr algn="l"/>
          <a:r>
            <a:rPr lang="en-US" b="1" dirty="0" smtClean="0"/>
            <a:t>DLCD</a:t>
          </a:r>
          <a:endParaRPr lang="en-US" b="1" dirty="0"/>
        </a:p>
      </dgm:t>
    </dgm:pt>
    <dgm:pt modelId="{199EAC40-8B1D-46DB-8596-D7EBFF54C684}">
      <dgm:prSet custT="1"/>
      <dgm:spPr/>
      <dgm:t>
        <a:bodyPr/>
        <a:lstStyle/>
        <a:p>
          <a:r>
            <a:rPr lang="en-US" sz="1600" dirty="0" smtClean="0"/>
            <a:t>Communication and outreach</a:t>
          </a:r>
          <a:endParaRPr lang="en-US" sz="1600" dirty="0"/>
        </a:p>
      </dgm:t>
    </dgm:pt>
    <dgm:pt modelId="{5AE58F36-D99A-4FA0-AE66-B6BA4B533989}" type="parTrans" cxnId="{8C23A6ED-5983-4CEF-AA4A-4A1650DF9834}">
      <dgm:prSet/>
      <dgm:spPr/>
      <dgm:t>
        <a:bodyPr/>
        <a:lstStyle/>
        <a:p>
          <a:endParaRPr lang="en-US"/>
        </a:p>
      </dgm:t>
    </dgm:pt>
    <dgm:pt modelId="{4458A50D-C0F0-4598-A19E-75FEDFB6C98A}" type="sibTrans" cxnId="{8C23A6ED-5983-4CEF-AA4A-4A1650DF9834}">
      <dgm:prSet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 smtClean="0"/>
            <a:t>Need to formalize this task</a:t>
          </a:r>
          <a:endParaRPr lang="en-US" dirty="0"/>
        </a:p>
      </dgm:t>
    </dgm:pt>
    <dgm:pt modelId="{71CED6B6-7434-49A7-A60A-12284B2AA2AF}">
      <dgm:prSet/>
      <dgm:spPr/>
      <dgm:t>
        <a:bodyPr/>
        <a:lstStyle/>
        <a:p>
          <a:r>
            <a:rPr lang="en-US" dirty="0" smtClean="0"/>
            <a:t>Development Registry work group</a:t>
          </a:r>
          <a:endParaRPr lang="en-US" dirty="0"/>
        </a:p>
      </dgm:t>
    </dgm:pt>
    <dgm:pt modelId="{F2A05DF5-0E48-4A15-B949-01AF75AFB50A}" type="parTrans" cxnId="{FBDE2437-B420-4AE1-A72D-47A35FF8D7B9}">
      <dgm:prSet/>
      <dgm:spPr/>
      <dgm:t>
        <a:bodyPr/>
        <a:lstStyle/>
        <a:p>
          <a:endParaRPr lang="en-US"/>
        </a:p>
      </dgm:t>
    </dgm:pt>
    <dgm:pt modelId="{F0530700-D798-4E9E-BFF4-15DE5AF8D084}" type="sibTrans" cxnId="{FBDE2437-B420-4AE1-A72D-47A35FF8D7B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1AE11F0A-6D3F-4CE7-B39C-88403A63523A}">
      <dgm:prSet/>
      <dgm:spPr/>
      <dgm:t>
        <a:bodyPr/>
        <a:lstStyle/>
        <a:p>
          <a:r>
            <a:rPr lang="en-US" dirty="0" smtClean="0"/>
            <a:t>Baker LIT</a:t>
          </a:r>
          <a:endParaRPr lang="en-US" dirty="0"/>
        </a:p>
      </dgm:t>
    </dgm:pt>
    <dgm:pt modelId="{06883F07-D066-43FA-B34E-F37376491226}" type="parTrans" cxnId="{DFBAB44D-3D56-4960-8D2A-5F0F237D68F5}">
      <dgm:prSet/>
      <dgm:spPr/>
      <dgm:t>
        <a:bodyPr/>
        <a:lstStyle/>
        <a:p>
          <a:endParaRPr lang="en-US"/>
        </a:p>
      </dgm:t>
    </dgm:pt>
    <dgm:pt modelId="{046E8584-93D0-4450-8955-5287E7B767A3}" type="sibTrans" cxnId="{DFBAB44D-3D56-4960-8D2A-5F0F237D68F5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9BDFC52-0AF2-4D84-A1B4-F0624FD5E264}">
      <dgm:prSet/>
      <dgm:spPr/>
      <dgm:t>
        <a:bodyPr/>
        <a:lstStyle/>
        <a:p>
          <a:r>
            <a:rPr lang="en-US" dirty="0" smtClean="0"/>
            <a:t>Harney Wildfire Collaborative</a:t>
          </a:r>
          <a:endParaRPr lang="en-US" dirty="0"/>
        </a:p>
      </dgm:t>
    </dgm:pt>
    <dgm:pt modelId="{9C03B55F-FA06-4279-B11E-494C60A33B33}" type="parTrans" cxnId="{976FDBC0-C80A-4D0C-8684-AB8FA6C58B9C}">
      <dgm:prSet/>
      <dgm:spPr/>
      <dgm:t>
        <a:bodyPr/>
        <a:lstStyle/>
        <a:p>
          <a:endParaRPr lang="en-US"/>
        </a:p>
      </dgm:t>
    </dgm:pt>
    <dgm:pt modelId="{F75159D9-71CC-4F92-A688-3AC803F5E992}" type="sibTrans" cxnId="{976FDBC0-C80A-4D0C-8684-AB8FA6C58B9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3BFE6FC-0AAD-4816-B94E-F74BC62F963C}">
      <dgm:prSet/>
      <dgm:spPr/>
      <dgm:t>
        <a:bodyPr/>
        <a:lstStyle/>
        <a:p>
          <a:r>
            <a:rPr lang="en-US" dirty="0" smtClean="0"/>
            <a:t>State Tech Team</a:t>
          </a:r>
          <a:endParaRPr lang="en-US" dirty="0"/>
        </a:p>
      </dgm:t>
    </dgm:pt>
    <dgm:pt modelId="{C4C2D922-2C10-4333-A2B8-AEDDF72FB449}" type="parTrans" cxnId="{F25B076D-C430-4991-AE48-9511589BE1C2}">
      <dgm:prSet/>
      <dgm:spPr/>
      <dgm:t>
        <a:bodyPr/>
        <a:lstStyle/>
        <a:p>
          <a:endParaRPr lang="en-US"/>
        </a:p>
      </dgm:t>
    </dgm:pt>
    <dgm:pt modelId="{3E09AFBE-3C94-4B27-B36F-B679E97B69D7}" type="sibTrans" cxnId="{F25B076D-C430-4991-AE48-9511589BE1C2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F0D0BBA-C64A-4085-9628-62DC42477CEA}" type="pres">
      <dgm:prSet presAssocID="{5FC2539A-F5E0-4BA1-A3C9-B9876B5515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792006-25A8-446E-9CFB-A6B3508A8184}" type="pres">
      <dgm:prSet presAssocID="{BC76DA65-A1DF-4883-B480-2BBBE0A225D3}" presName="hierRoot1" presStyleCnt="0">
        <dgm:presLayoutVars>
          <dgm:hierBranch val="init"/>
        </dgm:presLayoutVars>
      </dgm:prSet>
      <dgm:spPr/>
    </dgm:pt>
    <dgm:pt modelId="{3E9CBCFD-6EA0-42A0-ABD0-778E2AE1094C}" type="pres">
      <dgm:prSet presAssocID="{BC76DA65-A1DF-4883-B480-2BBBE0A225D3}" presName="rootComposite1" presStyleCnt="0"/>
      <dgm:spPr/>
    </dgm:pt>
    <dgm:pt modelId="{2FDE5C6D-62B2-4540-B996-EDC90F510815}" type="pres">
      <dgm:prSet presAssocID="{BC76DA65-A1DF-4883-B480-2BBBE0A225D3}" presName="rootText1" presStyleLbl="node0" presStyleIdx="0" presStyleCnt="2" custScaleX="158671" custScaleY="146184" custLinFactNeighborY="-371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929BE1-CEF2-4B26-B4CF-85352E34EC43}" type="pres">
      <dgm:prSet presAssocID="{BC76DA65-A1DF-4883-B480-2BBBE0A225D3}" presName="titleText1" presStyleLbl="fgAcc0" presStyleIdx="0" presStyleCnt="2" custScaleX="290434" custScaleY="151497" custLinFactX="96483" custLinFactNeighborX="100000" custLinFactNeighborY="2251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D7C0B26-DB7B-49F7-8A7E-36DA121449BD}" type="pres">
      <dgm:prSet presAssocID="{BC76DA65-A1DF-4883-B480-2BBBE0A225D3}" presName="rootConnector1" presStyleLbl="node1" presStyleIdx="0" presStyleCnt="9"/>
      <dgm:spPr/>
      <dgm:t>
        <a:bodyPr/>
        <a:lstStyle/>
        <a:p>
          <a:endParaRPr lang="en-US"/>
        </a:p>
      </dgm:t>
    </dgm:pt>
    <dgm:pt modelId="{81EBEE3D-6C2E-435F-9069-BC4504DD844F}" type="pres">
      <dgm:prSet presAssocID="{BC76DA65-A1DF-4883-B480-2BBBE0A225D3}" presName="hierChild2" presStyleCnt="0"/>
      <dgm:spPr/>
    </dgm:pt>
    <dgm:pt modelId="{9A43DA3A-C882-4445-B31A-C2BCD4A9564B}" type="pres">
      <dgm:prSet presAssocID="{6FD3EFD2-2F1D-402E-854C-39E4AACB7F03}" presName="Name37" presStyleLbl="parChTrans1D2" presStyleIdx="0" presStyleCnt="6"/>
      <dgm:spPr/>
      <dgm:t>
        <a:bodyPr/>
        <a:lstStyle/>
        <a:p>
          <a:endParaRPr lang="en-US"/>
        </a:p>
      </dgm:t>
    </dgm:pt>
    <dgm:pt modelId="{3DA74B75-8A55-40F9-AC06-D9352615FBC7}" type="pres">
      <dgm:prSet presAssocID="{7FA6E537-F98A-43BF-AB30-7E3189F688F4}" presName="hierRoot2" presStyleCnt="0">
        <dgm:presLayoutVars>
          <dgm:hierBranch/>
        </dgm:presLayoutVars>
      </dgm:prSet>
      <dgm:spPr/>
    </dgm:pt>
    <dgm:pt modelId="{E63E3917-51C9-41D4-A465-5499F29DA38C}" type="pres">
      <dgm:prSet presAssocID="{7FA6E537-F98A-43BF-AB30-7E3189F688F4}" presName="rootComposite" presStyleCnt="0"/>
      <dgm:spPr/>
    </dgm:pt>
    <dgm:pt modelId="{2C4E9720-5319-4F78-816E-F5BFD9328797}" type="pres">
      <dgm:prSet presAssocID="{7FA6E537-F98A-43BF-AB30-7E3189F688F4}" presName="rootText" presStyleLbl="node1" presStyleIdx="0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CE36497-7952-4AA3-88C5-F638861F738B}" type="pres">
      <dgm:prSet presAssocID="{7FA6E537-F98A-43BF-AB30-7E3189F688F4}" presName="titleText2" presStyleLbl="fgAcc1" presStyleIdx="0" presStyleCnt="9" custScaleY="125431" custLinFactY="100000" custLinFactNeighborX="36721" custLinFactNeighborY="1119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33592E-1366-454D-9C48-69514213DD7A}" type="pres">
      <dgm:prSet presAssocID="{7FA6E537-F98A-43BF-AB30-7E3189F688F4}" presName="rootConnector" presStyleLbl="node2" presStyleIdx="0" presStyleCnt="0"/>
      <dgm:spPr/>
      <dgm:t>
        <a:bodyPr/>
        <a:lstStyle/>
        <a:p>
          <a:endParaRPr lang="en-US"/>
        </a:p>
      </dgm:t>
    </dgm:pt>
    <dgm:pt modelId="{DD619026-B889-4FC7-A992-1C55277C8AE2}" type="pres">
      <dgm:prSet presAssocID="{7FA6E537-F98A-43BF-AB30-7E3189F688F4}" presName="hierChild4" presStyleCnt="0"/>
      <dgm:spPr/>
    </dgm:pt>
    <dgm:pt modelId="{98301ECA-DCCB-45FD-BEFD-C769F3053434}" type="pres">
      <dgm:prSet presAssocID="{7FA6E537-F98A-43BF-AB30-7E3189F688F4}" presName="hierChild5" presStyleCnt="0"/>
      <dgm:spPr/>
    </dgm:pt>
    <dgm:pt modelId="{27722198-E1E9-4CF0-AA36-D7CFCE079A65}" type="pres">
      <dgm:prSet presAssocID="{E87AA468-9CB9-4691-B992-89C1EF2F8757}" presName="Name37" presStyleLbl="parChTrans1D2" presStyleIdx="1" presStyleCnt="6"/>
      <dgm:spPr/>
      <dgm:t>
        <a:bodyPr/>
        <a:lstStyle/>
        <a:p>
          <a:endParaRPr lang="en-US"/>
        </a:p>
      </dgm:t>
    </dgm:pt>
    <dgm:pt modelId="{0B7EBA08-BECF-4CBF-BA0F-786B8D318DF2}" type="pres">
      <dgm:prSet presAssocID="{15AE9561-E388-4400-AD58-A5A324606985}" presName="hierRoot2" presStyleCnt="0">
        <dgm:presLayoutVars>
          <dgm:hierBranch val="init"/>
        </dgm:presLayoutVars>
      </dgm:prSet>
      <dgm:spPr/>
    </dgm:pt>
    <dgm:pt modelId="{B42DAE79-40B0-4594-8DAC-F94AE4BEA46F}" type="pres">
      <dgm:prSet presAssocID="{15AE9561-E388-4400-AD58-A5A324606985}" presName="rootComposite" presStyleCnt="0"/>
      <dgm:spPr/>
    </dgm:pt>
    <dgm:pt modelId="{39FEE451-F385-4625-BBC8-603CFF67C9A0}" type="pres">
      <dgm:prSet presAssocID="{15AE9561-E388-4400-AD58-A5A324606985}" presName="rootText" presStyleLbl="node1" presStyleIdx="1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B806DF5-7F42-4156-A2A8-B73F0E9D43C4}" type="pres">
      <dgm:prSet presAssocID="{15AE9561-E388-4400-AD58-A5A324606985}" presName="titleText2" presStyleLbl="fgAcc1" presStyleIdx="1" presStyleCnt="9" custScaleY="265125" custLinFactY="83548" custLinFactNeighborX="4384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85A8CD-3E75-41A4-8B58-2561FB883252}" type="pres">
      <dgm:prSet presAssocID="{15AE9561-E388-4400-AD58-A5A324606985}" presName="rootConnector" presStyleLbl="node2" presStyleIdx="0" presStyleCnt="0"/>
      <dgm:spPr/>
      <dgm:t>
        <a:bodyPr/>
        <a:lstStyle/>
        <a:p>
          <a:endParaRPr lang="en-US"/>
        </a:p>
      </dgm:t>
    </dgm:pt>
    <dgm:pt modelId="{6237DD01-67E1-4E7F-A978-235DAFD17CCE}" type="pres">
      <dgm:prSet presAssocID="{15AE9561-E388-4400-AD58-A5A324606985}" presName="hierChild4" presStyleCnt="0"/>
      <dgm:spPr/>
    </dgm:pt>
    <dgm:pt modelId="{604F5A3B-09F1-4B73-8D76-775720D4E346}" type="pres">
      <dgm:prSet presAssocID="{F2A05DF5-0E48-4A15-B949-01AF75AFB50A}" presName="Name37" presStyleLbl="parChTrans1D3" presStyleIdx="0" presStyleCnt="4"/>
      <dgm:spPr/>
    </dgm:pt>
    <dgm:pt modelId="{E4B95AE2-0DBB-4258-96E6-48122F5CB4CD}" type="pres">
      <dgm:prSet presAssocID="{71CED6B6-7434-49A7-A60A-12284B2AA2AF}" presName="hierRoot2" presStyleCnt="0">
        <dgm:presLayoutVars>
          <dgm:hierBranch val="init"/>
        </dgm:presLayoutVars>
      </dgm:prSet>
      <dgm:spPr/>
    </dgm:pt>
    <dgm:pt modelId="{3543259E-9275-490C-B070-979A9C87D58E}" type="pres">
      <dgm:prSet presAssocID="{71CED6B6-7434-49A7-A60A-12284B2AA2AF}" presName="rootComposite" presStyleCnt="0"/>
      <dgm:spPr/>
    </dgm:pt>
    <dgm:pt modelId="{192E8B8B-1614-4F63-8652-3D2B6017D8CF}" type="pres">
      <dgm:prSet presAssocID="{71CED6B6-7434-49A7-A60A-12284B2AA2AF}" presName="rootText" presStyleLbl="node1" presStyleIdx="2" presStyleCnt="9" custScaleX="61403" custScaleY="76782" custLinFactNeighborX="-17233" custLinFactNeighborY="-693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257C614-FE17-4426-ABC7-D0541C468725}" type="pres">
      <dgm:prSet presAssocID="{71CED6B6-7434-49A7-A60A-12284B2AA2AF}" presName="titleText2" presStyleLbl="fgAcc1" presStyleIdx="2" presStyleCnt="9" custLinFactX="100000" custLinFactY="-100000" custLinFactNeighborX="163101" custLinFactNeighborY="-1327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DD22645-8406-4F25-BC28-78C229A4EAE8}" type="pres">
      <dgm:prSet presAssocID="{71CED6B6-7434-49A7-A60A-12284B2AA2AF}" presName="rootConnector" presStyleLbl="node3" presStyleIdx="0" presStyleCnt="0"/>
      <dgm:spPr/>
    </dgm:pt>
    <dgm:pt modelId="{5C15F2DD-A63B-425D-853D-98766BB1B33E}" type="pres">
      <dgm:prSet presAssocID="{71CED6B6-7434-49A7-A60A-12284B2AA2AF}" presName="hierChild4" presStyleCnt="0"/>
      <dgm:spPr/>
    </dgm:pt>
    <dgm:pt modelId="{27D1A205-9E61-434E-92CD-508509ADD830}" type="pres">
      <dgm:prSet presAssocID="{71CED6B6-7434-49A7-A60A-12284B2AA2AF}" presName="hierChild5" presStyleCnt="0"/>
      <dgm:spPr/>
    </dgm:pt>
    <dgm:pt modelId="{7FD2C1E7-513E-416C-9584-3A0ACC9D50D1}" type="pres">
      <dgm:prSet presAssocID="{15AE9561-E388-4400-AD58-A5A324606985}" presName="hierChild5" presStyleCnt="0"/>
      <dgm:spPr/>
    </dgm:pt>
    <dgm:pt modelId="{03ABDF2E-6B35-4242-9357-2AD1100CDD05}" type="pres">
      <dgm:prSet presAssocID="{ACF91801-22EC-4452-8BB8-6F8E859924EE}" presName="Name37" presStyleLbl="parChTrans1D2" presStyleIdx="2" presStyleCnt="6"/>
      <dgm:spPr/>
      <dgm:t>
        <a:bodyPr/>
        <a:lstStyle/>
        <a:p>
          <a:endParaRPr lang="en-US"/>
        </a:p>
      </dgm:t>
    </dgm:pt>
    <dgm:pt modelId="{218A3D04-DFAA-4516-AB21-5D435DB14CDE}" type="pres">
      <dgm:prSet presAssocID="{2D92C8FC-7F08-489F-B1DE-FC150578B17A}" presName="hierRoot2" presStyleCnt="0">
        <dgm:presLayoutVars>
          <dgm:hierBranch val="init"/>
        </dgm:presLayoutVars>
      </dgm:prSet>
      <dgm:spPr/>
    </dgm:pt>
    <dgm:pt modelId="{029829EC-9E45-4D0E-A7A9-CA6A2C9785F5}" type="pres">
      <dgm:prSet presAssocID="{2D92C8FC-7F08-489F-B1DE-FC150578B17A}" presName="rootComposite" presStyleCnt="0"/>
      <dgm:spPr/>
    </dgm:pt>
    <dgm:pt modelId="{8ABB4A64-982F-4D5E-AF14-7B21E155AB77}" type="pres">
      <dgm:prSet presAssocID="{2D92C8FC-7F08-489F-B1DE-FC150578B17A}" presName="rootText" presStyleLbl="node1" presStyleIdx="3" presStyleCnt="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51ECC11-F112-4F52-A1AD-0FBB3E672CA0}" type="pres">
      <dgm:prSet presAssocID="{2D92C8FC-7F08-489F-B1DE-FC150578B17A}" presName="titleText2" presStyleLbl="fgAcc1" presStyleIdx="3" presStyleCnt="9" custScaleX="107642" custScaleY="117773" custLinFactY="30862" custLinFactNeighborX="4071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560AAA7-1007-423F-8208-F5F3005DB444}" type="pres">
      <dgm:prSet presAssocID="{2D92C8FC-7F08-489F-B1DE-FC150578B17A}" presName="rootConnector" presStyleLbl="node2" presStyleIdx="0" presStyleCnt="0"/>
      <dgm:spPr/>
      <dgm:t>
        <a:bodyPr/>
        <a:lstStyle/>
        <a:p>
          <a:endParaRPr lang="en-US"/>
        </a:p>
      </dgm:t>
    </dgm:pt>
    <dgm:pt modelId="{C1492415-ED22-457F-BB1A-2B65CAA21ECC}" type="pres">
      <dgm:prSet presAssocID="{2D92C8FC-7F08-489F-B1DE-FC150578B17A}" presName="hierChild4" presStyleCnt="0"/>
      <dgm:spPr/>
    </dgm:pt>
    <dgm:pt modelId="{1651DF77-6FB6-4200-A1B0-C347703DB8C3}" type="pres">
      <dgm:prSet presAssocID="{C4C2D922-2C10-4333-A2B8-AEDDF72FB449}" presName="Name37" presStyleLbl="parChTrans1D3" presStyleIdx="1" presStyleCnt="4"/>
      <dgm:spPr/>
    </dgm:pt>
    <dgm:pt modelId="{48630871-7EDD-4F5D-A6FA-DF5E29E141C7}" type="pres">
      <dgm:prSet presAssocID="{C3BFE6FC-0AAD-4816-B94E-F74BC62F963C}" presName="hierRoot2" presStyleCnt="0">
        <dgm:presLayoutVars>
          <dgm:hierBranch val="init"/>
        </dgm:presLayoutVars>
      </dgm:prSet>
      <dgm:spPr/>
    </dgm:pt>
    <dgm:pt modelId="{C9B2549E-2AF0-4757-B8D6-964F396C6AE1}" type="pres">
      <dgm:prSet presAssocID="{C3BFE6FC-0AAD-4816-B94E-F74BC62F963C}" presName="rootComposite" presStyleCnt="0"/>
      <dgm:spPr/>
    </dgm:pt>
    <dgm:pt modelId="{86560EF3-926E-4FCB-903D-94AFC533D966}" type="pres">
      <dgm:prSet presAssocID="{C3BFE6FC-0AAD-4816-B94E-F74BC62F963C}" presName="rootText" presStyleLbl="node1" presStyleIdx="4" presStyleCnt="9" custScaleX="52840" custScaleY="81048" custLinFactNeighborX="-23831" custLinFactNeighborY="-43320">
        <dgm:presLayoutVars>
          <dgm:chMax/>
          <dgm:chPref val="3"/>
        </dgm:presLayoutVars>
      </dgm:prSet>
      <dgm:spPr/>
    </dgm:pt>
    <dgm:pt modelId="{C68CB983-2599-4A9D-B924-F58B7C925DC8}" type="pres">
      <dgm:prSet presAssocID="{C3BFE6FC-0AAD-4816-B94E-F74BC62F963C}" presName="titleText2" presStyleLbl="fgAcc1" presStyleIdx="4" presStyleCnt="9" custLinFactX="-463" custLinFactY="98999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182E4C5-B059-4A91-A5B2-68B3C232EF66}" type="pres">
      <dgm:prSet presAssocID="{C3BFE6FC-0AAD-4816-B94E-F74BC62F963C}" presName="rootConnector" presStyleLbl="node3" presStyleIdx="0" presStyleCnt="0"/>
      <dgm:spPr/>
    </dgm:pt>
    <dgm:pt modelId="{C12A0926-196F-4FD2-A48A-F95A296A6919}" type="pres">
      <dgm:prSet presAssocID="{C3BFE6FC-0AAD-4816-B94E-F74BC62F963C}" presName="hierChild4" presStyleCnt="0"/>
      <dgm:spPr/>
    </dgm:pt>
    <dgm:pt modelId="{72D39014-5F03-4E31-8C5F-B818D2C60AB2}" type="pres">
      <dgm:prSet presAssocID="{C3BFE6FC-0AAD-4816-B94E-F74BC62F963C}" presName="hierChild5" presStyleCnt="0"/>
      <dgm:spPr/>
    </dgm:pt>
    <dgm:pt modelId="{CBCDCAD4-02E5-4B3E-A2A6-9E6AE5B3BA8E}" type="pres">
      <dgm:prSet presAssocID="{2D92C8FC-7F08-489F-B1DE-FC150578B17A}" presName="hierChild5" presStyleCnt="0"/>
      <dgm:spPr/>
    </dgm:pt>
    <dgm:pt modelId="{3DC98ADA-1F12-4C5C-BACC-822C9E430870}" type="pres">
      <dgm:prSet presAssocID="{26A21E71-470E-45F6-857B-E4D27E8FE1D1}" presName="Name37" presStyleLbl="parChTrans1D2" presStyleIdx="3" presStyleCnt="6"/>
      <dgm:spPr/>
      <dgm:t>
        <a:bodyPr/>
        <a:lstStyle/>
        <a:p>
          <a:endParaRPr lang="en-US"/>
        </a:p>
      </dgm:t>
    </dgm:pt>
    <dgm:pt modelId="{280EF15D-DD2C-4538-A0B1-D8FF10E32EF3}" type="pres">
      <dgm:prSet presAssocID="{03DF3376-C0D8-4171-8034-1E574E069810}" presName="hierRoot2" presStyleCnt="0">
        <dgm:presLayoutVars>
          <dgm:hierBranch val="init"/>
        </dgm:presLayoutVars>
      </dgm:prSet>
      <dgm:spPr/>
    </dgm:pt>
    <dgm:pt modelId="{7E178695-9501-466A-945D-C2A1369416B3}" type="pres">
      <dgm:prSet presAssocID="{03DF3376-C0D8-4171-8034-1E574E069810}" presName="rootComposite" presStyleCnt="0"/>
      <dgm:spPr/>
    </dgm:pt>
    <dgm:pt modelId="{BC93DF06-01F5-433F-A0D4-32286E78D38E}" type="pres">
      <dgm:prSet presAssocID="{03DF3376-C0D8-4171-8034-1E574E069810}" presName="rootText" presStyleLbl="node1" presStyleIdx="5" presStyleCnt="9" custScaleX="9348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AA14238-F5E8-40B5-AE38-838E10A751AB}" type="pres">
      <dgm:prSet presAssocID="{03DF3376-C0D8-4171-8034-1E574E069810}" presName="titleText2" presStyleLbl="fgAcc1" presStyleIdx="5" presStyleCnt="9" custAng="0" custScaleX="125692" custScaleY="450503" custLinFactY="100000" custLinFactNeighborX="57831" custLinFactNeighborY="1720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3659D1-268A-47C4-B7E4-7F11FEC70F8E}" type="pres">
      <dgm:prSet presAssocID="{03DF3376-C0D8-4171-8034-1E574E069810}" presName="rootConnector" presStyleLbl="node2" presStyleIdx="0" presStyleCnt="0"/>
      <dgm:spPr/>
      <dgm:t>
        <a:bodyPr/>
        <a:lstStyle/>
        <a:p>
          <a:endParaRPr lang="en-US"/>
        </a:p>
      </dgm:t>
    </dgm:pt>
    <dgm:pt modelId="{495E6221-63AC-4D7E-9B21-E695B21B8628}" type="pres">
      <dgm:prSet presAssocID="{03DF3376-C0D8-4171-8034-1E574E069810}" presName="hierChild4" presStyleCnt="0"/>
      <dgm:spPr/>
    </dgm:pt>
    <dgm:pt modelId="{A59EE3C6-7C10-4C65-9E6F-01EC2591C314}" type="pres">
      <dgm:prSet presAssocID="{06883F07-D066-43FA-B34E-F37376491226}" presName="Name37" presStyleLbl="parChTrans1D3" presStyleIdx="2" presStyleCnt="4"/>
      <dgm:spPr/>
    </dgm:pt>
    <dgm:pt modelId="{E3D840C8-A455-435A-8F94-7535B1181B04}" type="pres">
      <dgm:prSet presAssocID="{1AE11F0A-6D3F-4CE7-B39C-88403A63523A}" presName="hierRoot2" presStyleCnt="0">
        <dgm:presLayoutVars>
          <dgm:hierBranch val="init"/>
        </dgm:presLayoutVars>
      </dgm:prSet>
      <dgm:spPr/>
    </dgm:pt>
    <dgm:pt modelId="{A41E5F12-4FD0-4359-B6F3-A62F9F17DBF5}" type="pres">
      <dgm:prSet presAssocID="{1AE11F0A-6D3F-4CE7-B39C-88403A63523A}" presName="rootComposite" presStyleCnt="0"/>
      <dgm:spPr/>
    </dgm:pt>
    <dgm:pt modelId="{1A80A999-4F5F-4517-AFF5-0CC8FBAA84B8}" type="pres">
      <dgm:prSet presAssocID="{1AE11F0A-6D3F-4CE7-B39C-88403A63523A}" presName="rootText" presStyleLbl="node1" presStyleIdx="6" presStyleCnt="9" custScaleX="57627" custScaleY="71425" custLinFactNeighborX="27698" custLinFactNeighborY="-87704">
        <dgm:presLayoutVars>
          <dgm:chMax/>
          <dgm:chPref val="3"/>
        </dgm:presLayoutVars>
      </dgm:prSet>
      <dgm:spPr/>
    </dgm:pt>
    <dgm:pt modelId="{7D3BDC7A-FAE3-4229-B9FB-64692D83A2E2}" type="pres">
      <dgm:prSet presAssocID="{1AE11F0A-6D3F-4CE7-B39C-88403A63523A}" presName="titleText2" presStyleLbl="fgAcc1" presStyleIdx="6" presStyleCnt="9" custScaleX="72275" custScaleY="64070" custLinFactY="-246025" custLinFactNeighborX="18753" custLinFactNeighborY="-3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477AF4-EF8F-466D-A61D-1A17AAF4045E}" type="pres">
      <dgm:prSet presAssocID="{1AE11F0A-6D3F-4CE7-B39C-88403A63523A}" presName="rootConnector" presStyleLbl="node3" presStyleIdx="0" presStyleCnt="0"/>
      <dgm:spPr/>
    </dgm:pt>
    <dgm:pt modelId="{D9A44117-6D36-404D-A075-DD4AB54A7320}" type="pres">
      <dgm:prSet presAssocID="{1AE11F0A-6D3F-4CE7-B39C-88403A63523A}" presName="hierChild4" presStyleCnt="0"/>
      <dgm:spPr/>
    </dgm:pt>
    <dgm:pt modelId="{1B505C92-4958-40F2-AA1C-5F8B5E6673BB}" type="pres">
      <dgm:prSet presAssocID="{1AE11F0A-6D3F-4CE7-B39C-88403A63523A}" presName="hierChild5" presStyleCnt="0"/>
      <dgm:spPr/>
    </dgm:pt>
    <dgm:pt modelId="{D2B017A7-0C80-4CCC-BAEF-D601162DD360}" type="pres">
      <dgm:prSet presAssocID="{9C03B55F-FA06-4279-B11E-494C60A33B33}" presName="Name37" presStyleLbl="parChTrans1D3" presStyleIdx="3" presStyleCnt="4"/>
      <dgm:spPr/>
    </dgm:pt>
    <dgm:pt modelId="{493F5407-5AEE-4338-B24B-D15310D1D0FD}" type="pres">
      <dgm:prSet presAssocID="{A9BDFC52-0AF2-4D84-A1B4-F0624FD5E264}" presName="hierRoot2" presStyleCnt="0">
        <dgm:presLayoutVars>
          <dgm:hierBranch val="init"/>
        </dgm:presLayoutVars>
      </dgm:prSet>
      <dgm:spPr/>
    </dgm:pt>
    <dgm:pt modelId="{1CF4E61B-A07D-434D-A792-80120EB6FABF}" type="pres">
      <dgm:prSet presAssocID="{A9BDFC52-0AF2-4D84-A1B4-F0624FD5E264}" presName="rootComposite" presStyleCnt="0"/>
      <dgm:spPr/>
    </dgm:pt>
    <dgm:pt modelId="{5C610A41-80CF-47F8-B076-F92AFDA17EA3}" type="pres">
      <dgm:prSet presAssocID="{A9BDFC52-0AF2-4D84-A1B4-F0624FD5E264}" presName="rootText" presStyleLbl="node1" presStyleIdx="7" presStyleCnt="9" custScaleX="68028" custScaleY="66637" custLinFactNeighborX="-92459" custLinFactNeighborY="-733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88E4107-778A-4C3C-A46A-8BBBCAA60A30}" type="pres">
      <dgm:prSet presAssocID="{A9BDFC52-0AF2-4D84-A1B4-F0624FD5E264}" presName="titleText2" presStyleLbl="fgAcc1" presStyleIdx="7" presStyleCnt="9" custLinFactX="-251585" custLinFactNeighborX="-300000" custLinFactNeighborY="-1692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7CD9462-04E0-4555-8B70-997E5084BCEC}" type="pres">
      <dgm:prSet presAssocID="{A9BDFC52-0AF2-4D84-A1B4-F0624FD5E264}" presName="rootConnector" presStyleLbl="node3" presStyleIdx="0" presStyleCnt="0"/>
      <dgm:spPr/>
    </dgm:pt>
    <dgm:pt modelId="{82DB7D11-BE1C-4394-85F0-47BA663BDF30}" type="pres">
      <dgm:prSet presAssocID="{A9BDFC52-0AF2-4D84-A1B4-F0624FD5E264}" presName="hierChild4" presStyleCnt="0"/>
      <dgm:spPr/>
    </dgm:pt>
    <dgm:pt modelId="{DA0425CE-9FAB-496D-B1A3-DFB3F8B59C67}" type="pres">
      <dgm:prSet presAssocID="{A9BDFC52-0AF2-4D84-A1B4-F0624FD5E264}" presName="hierChild5" presStyleCnt="0"/>
      <dgm:spPr/>
    </dgm:pt>
    <dgm:pt modelId="{9CD4E2B2-CF41-4CF2-B689-1A58D7036A60}" type="pres">
      <dgm:prSet presAssocID="{03DF3376-C0D8-4171-8034-1E574E069810}" presName="hierChild5" presStyleCnt="0"/>
      <dgm:spPr/>
    </dgm:pt>
    <dgm:pt modelId="{B86D930C-B2C3-4FC9-9340-5EEDF2F77049}" type="pres">
      <dgm:prSet presAssocID="{BC76DA65-A1DF-4883-B480-2BBBE0A225D3}" presName="hierChild3" presStyleCnt="0"/>
      <dgm:spPr/>
    </dgm:pt>
    <dgm:pt modelId="{EAE97579-7F8C-4D2F-B0A8-32B417DB7745}" type="pres">
      <dgm:prSet presAssocID="{31EAF6D3-7DF6-4B4B-BCDE-341439F4B79C}" presName="Name96" presStyleLbl="parChTrans1D2" presStyleIdx="4" presStyleCnt="6"/>
      <dgm:spPr/>
      <dgm:t>
        <a:bodyPr/>
        <a:lstStyle/>
        <a:p>
          <a:endParaRPr lang="en-US"/>
        </a:p>
      </dgm:t>
    </dgm:pt>
    <dgm:pt modelId="{BF9B0977-CA7A-4E88-A110-E0D28531A34D}" type="pres">
      <dgm:prSet presAssocID="{D08C656A-D9F2-42A2-B0D6-756D99F18167}" presName="hierRoot3" presStyleCnt="0">
        <dgm:presLayoutVars>
          <dgm:hierBranch val="init"/>
        </dgm:presLayoutVars>
      </dgm:prSet>
      <dgm:spPr/>
    </dgm:pt>
    <dgm:pt modelId="{F12058A1-DD8E-42B8-92FF-7380642FB198}" type="pres">
      <dgm:prSet presAssocID="{D08C656A-D9F2-42A2-B0D6-756D99F18167}" presName="rootComposite3" presStyleCnt="0"/>
      <dgm:spPr/>
    </dgm:pt>
    <dgm:pt modelId="{2F6381A1-3924-408D-A588-83B80DDB1DA1}" type="pres">
      <dgm:prSet presAssocID="{D08C656A-D9F2-42A2-B0D6-756D99F18167}" presName="rootText3" presStyleLbl="asst1" presStyleIdx="0" presStyleCnt="1" custScaleX="123538" custScaleY="158891" custLinFactNeighborX="-90605" custLinFactNeighborY="-38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D1C4C-0D08-4E13-B1A0-040D0747C981}" type="pres">
      <dgm:prSet presAssocID="{D08C656A-D9F2-42A2-B0D6-756D99F18167}" presName="titleText3" presStyleLbl="fgAcc2" presStyleIdx="0" presStyleCnt="1" custScaleX="172349" custScaleY="173109" custLinFactNeighborX="-50332" custLinFactNeighborY="-5391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C63E3C-386C-4BEA-8F54-DA9754E0936A}" type="pres">
      <dgm:prSet presAssocID="{D08C656A-D9F2-42A2-B0D6-756D99F18167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78FB8D9-04F8-4FA6-9014-74B1B80D7F81}" type="pres">
      <dgm:prSet presAssocID="{D08C656A-D9F2-42A2-B0D6-756D99F18167}" presName="hierChild6" presStyleCnt="0"/>
      <dgm:spPr/>
    </dgm:pt>
    <dgm:pt modelId="{E73B8075-5F77-4F7E-8796-95EAE7726EB2}" type="pres">
      <dgm:prSet presAssocID="{D08C656A-D9F2-42A2-B0D6-756D99F18167}" presName="hierChild7" presStyleCnt="0"/>
      <dgm:spPr/>
    </dgm:pt>
    <dgm:pt modelId="{F3A18BFA-F98E-4DC0-B81B-B9951A733435}" type="pres">
      <dgm:prSet presAssocID="{CEAF513D-61FA-4FAA-8181-B25C3F7FCAB7}" presName="hierRoot1" presStyleCnt="0">
        <dgm:presLayoutVars>
          <dgm:hierBranch val="init"/>
        </dgm:presLayoutVars>
      </dgm:prSet>
      <dgm:spPr/>
    </dgm:pt>
    <dgm:pt modelId="{C390C2AC-C8A7-4F43-97A5-1DBD8D5795EF}" type="pres">
      <dgm:prSet presAssocID="{CEAF513D-61FA-4FAA-8181-B25C3F7FCAB7}" presName="rootComposite1" presStyleCnt="0"/>
      <dgm:spPr/>
    </dgm:pt>
    <dgm:pt modelId="{41387087-6ABE-44C8-8E99-1A55EC460681}" type="pres">
      <dgm:prSet presAssocID="{CEAF513D-61FA-4FAA-8181-B25C3F7FCAB7}" presName="rootText1" presStyleLbl="node0" presStyleIdx="1" presStyleCnt="2" custScaleY="59277" custLinFactX="-100000" custLinFactY="30348" custLinFactNeighborX="-10910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4416668-A69D-4C23-BC67-255CE17EBCE7}" type="pres">
      <dgm:prSet presAssocID="{CEAF513D-61FA-4FAA-8181-B25C3F7FCAB7}" presName="titleText1" presStyleLbl="fgAcc0" presStyleIdx="1" presStyleCnt="2" custScaleX="256598" custScaleY="104266" custLinFactY="117024" custLinFactNeighborX="-72681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C07717F-4FAD-4CF9-BF11-B138911E0654}" type="pres">
      <dgm:prSet presAssocID="{CEAF513D-61FA-4FAA-8181-B25C3F7FCAB7}" presName="rootConnector1" presStyleLbl="asst0" presStyleIdx="0" presStyleCnt="0"/>
      <dgm:spPr/>
      <dgm:t>
        <a:bodyPr/>
        <a:lstStyle/>
        <a:p>
          <a:endParaRPr lang="en-US"/>
        </a:p>
      </dgm:t>
    </dgm:pt>
    <dgm:pt modelId="{ACAA570B-92C4-4D30-BB94-A0F4F29CD8E5}" type="pres">
      <dgm:prSet presAssocID="{CEAF513D-61FA-4FAA-8181-B25C3F7FCAB7}" presName="hierChild2" presStyleCnt="0"/>
      <dgm:spPr/>
    </dgm:pt>
    <dgm:pt modelId="{9C069262-DE94-4A15-A0E8-5AD99E59E97C}" type="pres">
      <dgm:prSet presAssocID="{5AE58F36-D99A-4FA0-AE66-B6BA4B533989}" presName="Name37" presStyleLbl="parChTrans1D2" presStyleIdx="5" presStyleCnt="6"/>
      <dgm:spPr/>
      <dgm:t>
        <a:bodyPr/>
        <a:lstStyle/>
        <a:p>
          <a:endParaRPr lang="en-US"/>
        </a:p>
      </dgm:t>
    </dgm:pt>
    <dgm:pt modelId="{69ADC6BA-28C2-49A5-A38B-22D919FAE9E4}" type="pres">
      <dgm:prSet presAssocID="{199EAC40-8B1D-46DB-8596-D7EBFF54C684}" presName="hierRoot2" presStyleCnt="0">
        <dgm:presLayoutVars>
          <dgm:hierBranch val="init"/>
        </dgm:presLayoutVars>
      </dgm:prSet>
      <dgm:spPr/>
    </dgm:pt>
    <dgm:pt modelId="{59C54ED7-4F1E-40A1-A974-5297FC1252A6}" type="pres">
      <dgm:prSet presAssocID="{199EAC40-8B1D-46DB-8596-D7EBFF54C684}" presName="rootComposite" presStyleCnt="0"/>
      <dgm:spPr/>
    </dgm:pt>
    <dgm:pt modelId="{459F5ACF-9F9E-48D8-9265-E99D7A1F8B7C}" type="pres">
      <dgm:prSet presAssocID="{199EAC40-8B1D-46DB-8596-D7EBFF54C684}" presName="rootText" presStyleLbl="node1" presStyleIdx="8" presStyleCnt="9" custScaleX="116253" custScaleY="76745" custLinFactX="-54621" custLinFactNeighborX="-100000" custLinFactNeighborY="9534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8A57C37-91DA-444D-B6A5-A29D8052E044}" type="pres">
      <dgm:prSet presAssocID="{199EAC40-8B1D-46DB-8596-D7EBFF54C684}" presName="titleText2" presStyleLbl="fgAcc1" presStyleIdx="8" presStyleCnt="9" custLinFactX="-29955" custLinFactY="100000" custLinFactNeighborX="-100000" custLinFactNeighborY="1674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2DB6A3B-EC88-4C09-86AC-B7045EE48386}" type="pres">
      <dgm:prSet presAssocID="{199EAC40-8B1D-46DB-8596-D7EBFF54C684}" presName="rootConnector" presStyleLbl="node2" presStyleIdx="0" presStyleCnt="0"/>
      <dgm:spPr/>
      <dgm:t>
        <a:bodyPr/>
        <a:lstStyle/>
        <a:p>
          <a:endParaRPr lang="en-US"/>
        </a:p>
      </dgm:t>
    </dgm:pt>
    <dgm:pt modelId="{96917319-93C2-451E-B056-44214A9C0E43}" type="pres">
      <dgm:prSet presAssocID="{199EAC40-8B1D-46DB-8596-D7EBFF54C684}" presName="hierChild4" presStyleCnt="0"/>
      <dgm:spPr/>
    </dgm:pt>
    <dgm:pt modelId="{04CE286D-0C4E-4D34-AFF8-7F117B14F5D5}" type="pres">
      <dgm:prSet presAssocID="{199EAC40-8B1D-46DB-8596-D7EBFF54C684}" presName="hierChild5" presStyleCnt="0"/>
      <dgm:spPr/>
    </dgm:pt>
    <dgm:pt modelId="{37BE7408-861F-428F-83C2-8D79ADF7B2A3}" type="pres">
      <dgm:prSet presAssocID="{CEAF513D-61FA-4FAA-8181-B25C3F7FCAB7}" presName="hierChild3" presStyleCnt="0"/>
      <dgm:spPr/>
    </dgm:pt>
  </dgm:ptLst>
  <dgm:cxnLst>
    <dgm:cxn modelId="{89644B96-D6CC-49A9-BBF4-9B4B2B6ED333}" type="presOf" srcId="{03DF3376-C0D8-4171-8034-1E574E069810}" destId="{483659D1-268A-47C4-B7E4-7F11FEC70F8E}" srcOrd="1" destOrd="0" presId="urn:microsoft.com/office/officeart/2008/layout/NameandTitleOrganizationalChart"/>
    <dgm:cxn modelId="{A020E733-F998-4D48-9064-B08D897D6A83}" type="presOf" srcId="{C3BFE6FC-0AAD-4816-B94E-F74BC62F963C}" destId="{86560EF3-926E-4FCB-903D-94AFC533D966}" srcOrd="0" destOrd="0" presId="urn:microsoft.com/office/officeart/2008/layout/NameandTitleOrganizationalChart"/>
    <dgm:cxn modelId="{48AF64A0-D095-482C-9564-67D337C78680}" srcId="{5FC2539A-F5E0-4BA1-A3C9-B9876B5515F2}" destId="{CEAF513D-61FA-4FAA-8181-B25C3F7FCAB7}" srcOrd="1" destOrd="0" parTransId="{1EA33D65-810B-4F6D-8F6D-0C4282265735}" sibTransId="{9BFEC6C8-4D4A-45BD-9D6E-B607D4F3B0AD}"/>
    <dgm:cxn modelId="{2F701863-4078-4ABF-A356-2C7D15DEB99A}" type="presOf" srcId="{BC76DA65-A1DF-4883-B480-2BBBE0A225D3}" destId="{CD7C0B26-DB7B-49F7-8A7E-36DA121449BD}" srcOrd="1" destOrd="0" presId="urn:microsoft.com/office/officeart/2008/layout/NameandTitleOrganizationalChart"/>
    <dgm:cxn modelId="{30249BEC-0E2B-4FB1-9840-3AB334CA3139}" type="presOf" srcId="{06883F07-D066-43FA-B34E-F37376491226}" destId="{A59EE3C6-7C10-4C65-9E6F-01EC2591C314}" srcOrd="0" destOrd="0" presId="urn:microsoft.com/office/officeart/2008/layout/NameandTitleOrganizationalChart"/>
    <dgm:cxn modelId="{D54FA02D-FBC8-4C94-AAB4-0BAC78DDB365}" srcId="{BC76DA65-A1DF-4883-B480-2BBBE0A225D3}" destId="{2D92C8FC-7F08-489F-B1DE-FC150578B17A}" srcOrd="3" destOrd="0" parTransId="{ACF91801-22EC-4452-8BB8-6F8E859924EE}" sibTransId="{9BE4F915-1303-4485-9332-B818180F5D18}"/>
    <dgm:cxn modelId="{8A973174-ACCD-4335-9BF4-67AF2AF010B4}" type="presOf" srcId="{9BE4F915-1303-4485-9332-B818180F5D18}" destId="{851ECC11-F112-4F52-A1AD-0FBB3E672CA0}" srcOrd="0" destOrd="0" presId="urn:microsoft.com/office/officeart/2008/layout/NameandTitleOrganizationalChart"/>
    <dgm:cxn modelId="{5F51BC4D-D8F3-4BE4-8488-9B13EFD10601}" type="presOf" srcId="{5FC2539A-F5E0-4BA1-A3C9-B9876B5515F2}" destId="{2F0D0BBA-C64A-4085-9628-62DC42477CEA}" srcOrd="0" destOrd="0" presId="urn:microsoft.com/office/officeart/2008/layout/NameandTitleOrganizationalChart"/>
    <dgm:cxn modelId="{698061AD-071C-4D4A-B52A-978C93BDF6C0}" type="presOf" srcId="{15AE9561-E388-4400-AD58-A5A324606985}" destId="{0085A8CD-3E75-41A4-8B58-2561FB883252}" srcOrd="1" destOrd="0" presId="urn:microsoft.com/office/officeart/2008/layout/NameandTitleOrganizationalChart"/>
    <dgm:cxn modelId="{32CE63D9-0547-4F9D-BF3C-DA8A5A5964CF}" type="presOf" srcId="{26A21E71-470E-45F6-857B-E4D27E8FE1D1}" destId="{3DC98ADA-1F12-4C5C-BACC-822C9E430870}" srcOrd="0" destOrd="0" presId="urn:microsoft.com/office/officeart/2008/layout/NameandTitleOrganizationalChart"/>
    <dgm:cxn modelId="{A7DCB055-012C-4847-A3D3-FDC1DEB2A701}" type="presOf" srcId="{3E09AFBE-3C94-4B27-B36F-B679E97B69D7}" destId="{C68CB983-2599-4A9D-B924-F58B7C925DC8}" srcOrd="0" destOrd="0" presId="urn:microsoft.com/office/officeart/2008/layout/NameandTitleOrganizationalChart"/>
    <dgm:cxn modelId="{CAED80FF-44C7-480D-A7E4-B8CFA22F6691}" srcId="{BC76DA65-A1DF-4883-B480-2BBBE0A225D3}" destId="{03DF3376-C0D8-4171-8034-1E574E069810}" srcOrd="4" destOrd="0" parTransId="{26A21E71-470E-45F6-857B-E4D27E8FE1D1}" sibTransId="{932D6367-3660-4697-AA44-78FBC8EB8ED8}"/>
    <dgm:cxn modelId="{6BB6D9ED-E7BC-427D-BE1E-C2E629C27391}" type="presOf" srcId="{A9BDFC52-0AF2-4D84-A1B4-F0624FD5E264}" destId="{47CD9462-04E0-4555-8B70-997E5084BCEC}" srcOrd="1" destOrd="0" presId="urn:microsoft.com/office/officeart/2008/layout/NameandTitleOrganizationalChart"/>
    <dgm:cxn modelId="{C9573257-126E-4486-9098-DE987A19792E}" type="presOf" srcId="{F2A05DF5-0E48-4A15-B949-01AF75AFB50A}" destId="{604F5A3B-09F1-4B73-8D76-775720D4E346}" srcOrd="0" destOrd="0" presId="urn:microsoft.com/office/officeart/2008/layout/NameandTitleOrganizationalChart"/>
    <dgm:cxn modelId="{64FE8CD3-2B11-431F-9290-0E2FB2ABAB97}" type="presOf" srcId="{5AE58F36-D99A-4FA0-AE66-B6BA4B533989}" destId="{9C069262-DE94-4A15-A0E8-5AD99E59E97C}" srcOrd="0" destOrd="0" presId="urn:microsoft.com/office/officeart/2008/layout/NameandTitleOrganizationalChart"/>
    <dgm:cxn modelId="{DFBAB44D-3D56-4960-8D2A-5F0F237D68F5}" srcId="{03DF3376-C0D8-4171-8034-1E574E069810}" destId="{1AE11F0A-6D3F-4CE7-B39C-88403A63523A}" srcOrd="0" destOrd="0" parTransId="{06883F07-D066-43FA-B34E-F37376491226}" sibTransId="{046E8584-93D0-4450-8955-5287E7B767A3}"/>
    <dgm:cxn modelId="{4A01848A-8E90-48DC-9800-6F8C931EA84D}" type="presOf" srcId="{03DF3376-C0D8-4171-8034-1E574E069810}" destId="{BC93DF06-01F5-433F-A0D4-32286E78D38E}" srcOrd="0" destOrd="0" presId="urn:microsoft.com/office/officeart/2008/layout/NameandTitleOrganizationalChart"/>
    <dgm:cxn modelId="{976FDBC0-C80A-4D0C-8684-AB8FA6C58B9C}" srcId="{03DF3376-C0D8-4171-8034-1E574E069810}" destId="{A9BDFC52-0AF2-4D84-A1B4-F0624FD5E264}" srcOrd="1" destOrd="0" parTransId="{9C03B55F-FA06-4279-B11E-494C60A33B33}" sibTransId="{F75159D9-71CC-4F92-A688-3AC803F5E992}"/>
    <dgm:cxn modelId="{4F7A2EA2-F81A-4C1E-A6E8-F7C635984E91}" type="presOf" srcId="{F0530700-D798-4E9E-BFF4-15DE5AF8D084}" destId="{9257C614-FE17-4426-ABC7-D0541C468725}" srcOrd="0" destOrd="0" presId="urn:microsoft.com/office/officeart/2008/layout/NameandTitleOrganizationalChart"/>
    <dgm:cxn modelId="{7DEDC074-EEF3-4F50-856D-F3B8E9779830}" type="presOf" srcId="{15AE9561-E388-4400-AD58-A5A324606985}" destId="{39FEE451-F385-4625-BBC8-603CFF67C9A0}" srcOrd="0" destOrd="0" presId="urn:microsoft.com/office/officeart/2008/layout/NameandTitleOrganizationalChart"/>
    <dgm:cxn modelId="{52A465F1-79E5-4460-A530-138CC28032D3}" type="presOf" srcId="{1AE11F0A-6D3F-4CE7-B39C-88403A63523A}" destId="{1A80A999-4F5F-4517-AFF5-0CC8FBAA84B8}" srcOrd="0" destOrd="0" presId="urn:microsoft.com/office/officeart/2008/layout/NameandTitleOrganizationalChart"/>
    <dgm:cxn modelId="{665CB07E-E2E7-4609-9039-0549E2F00550}" type="presOf" srcId="{52907AD1-F422-4B10-964F-D5F841192768}" destId="{0B4D1C4C-0D08-4E13-B1A0-040D0747C981}" srcOrd="0" destOrd="0" presId="urn:microsoft.com/office/officeart/2008/layout/NameandTitleOrganizationalChart"/>
    <dgm:cxn modelId="{33E8ADFA-7B6F-4A93-8774-CB05E5254E74}" srcId="{BC76DA65-A1DF-4883-B480-2BBBE0A225D3}" destId="{D08C656A-D9F2-42A2-B0D6-756D99F18167}" srcOrd="0" destOrd="0" parTransId="{31EAF6D3-7DF6-4B4B-BCDE-341439F4B79C}" sibTransId="{52907AD1-F422-4B10-964F-D5F841192768}"/>
    <dgm:cxn modelId="{97368C05-DA4C-4306-A467-518DEB9D998E}" type="presOf" srcId="{932D6367-3660-4697-AA44-78FBC8EB8ED8}" destId="{6AA14238-F5E8-40B5-AE38-838E10A751AB}" srcOrd="0" destOrd="0" presId="urn:microsoft.com/office/officeart/2008/layout/NameandTitleOrganizationalChart"/>
    <dgm:cxn modelId="{5BC18480-378D-484F-818B-BCA4A41C8D47}" srcId="{BC76DA65-A1DF-4883-B480-2BBBE0A225D3}" destId="{15AE9561-E388-4400-AD58-A5A324606985}" srcOrd="2" destOrd="0" parTransId="{E87AA468-9CB9-4691-B992-89C1EF2F8757}" sibTransId="{98BD5093-46DF-4477-85D5-9A31FB8AB19C}"/>
    <dgm:cxn modelId="{558FABCA-CF93-49B9-BB75-42F4A71E2730}" type="presOf" srcId="{9C03B55F-FA06-4279-B11E-494C60A33B33}" destId="{D2B017A7-0C80-4CCC-BAEF-D601162DD360}" srcOrd="0" destOrd="0" presId="urn:microsoft.com/office/officeart/2008/layout/NameandTitleOrganizationalChart"/>
    <dgm:cxn modelId="{4ADD4F47-1551-4B51-8B98-E2963BB71574}" type="presOf" srcId="{2D92C8FC-7F08-489F-B1DE-FC150578B17A}" destId="{3560AAA7-1007-423F-8208-F5F3005DB444}" srcOrd="1" destOrd="0" presId="urn:microsoft.com/office/officeart/2008/layout/NameandTitleOrganizationalChart"/>
    <dgm:cxn modelId="{4BD31582-B9C0-437B-8D1F-41EC4C96F506}" type="presOf" srcId="{71CED6B6-7434-49A7-A60A-12284B2AA2AF}" destId="{192E8B8B-1614-4F63-8652-3D2B6017D8CF}" srcOrd="0" destOrd="0" presId="urn:microsoft.com/office/officeart/2008/layout/NameandTitleOrganizationalChart"/>
    <dgm:cxn modelId="{8CFF8DEB-79A8-4BEC-91E8-D0DC18E4163E}" type="presOf" srcId="{ACF91801-22EC-4452-8BB8-6F8E859924EE}" destId="{03ABDF2E-6B35-4242-9357-2AD1100CDD05}" srcOrd="0" destOrd="0" presId="urn:microsoft.com/office/officeart/2008/layout/NameandTitleOrganizationalChart"/>
    <dgm:cxn modelId="{7A7BAD98-38FE-4E79-8EE2-640B576665AA}" type="presOf" srcId="{A9BDFC52-0AF2-4D84-A1B4-F0624FD5E264}" destId="{5C610A41-80CF-47F8-B076-F92AFDA17EA3}" srcOrd="0" destOrd="0" presId="urn:microsoft.com/office/officeart/2008/layout/NameandTitleOrganizationalChart"/>
    <dgm:cxn modelId="{C4E60AE1-4C99-4AC8-8496-FBB62A578CBF}" type="presOf" srcId="{C3BFE6FC-0AAD-4816-B94E-F74BC62F963C}" destId="{1182E4C5-B059-4A91-A5B2-68B3C232EF66}" srcOrd="1" destOrd="0" presId="urn:microsoft.com/office/officeart/2008/layout/NameandTitleOrganizationalChart"/>
    <dgm:cxn modelId="{582B7321-FD88-4B5B-9A25-BAEB43651D15}" type="presOf" srcId="{6FD3EFD2-2F1D-402E-854C-39E4AACB7F03}" destId="{9A43DA3A-C882-4445-B31A-C2BCD4A9564B}" srcOrd="0" destOrd="0" presId="urn:microsoft.com/office/officeart/2008/layout/NameandTitleOrganizationalChart"/>
    <dgm:cxn modelId="{B7E6D798-B8FB-4913-AC4C-24B40535FC5C}" type="presOf" srcId="{9BFEC6C8-4D4A-45BD-9D6E-B607D4F3B0AD}" destId="{C4416668-A69D-4C23-BC67-255CE17EBCE7}" srcOrd="0" destOrd="0" presId="urn:microsoft.com/office/officeart/2008/layout/NameandTitleOrganizationalChart"/>
    <dgm:cxn modelId="{BDD9D49B-4F41-4E04-80D3-B62C7FBEEA67}" type="presOf" srcId="{E87AA468-9CB9-4691-B992-89C1EF2F8757}" destId="{27722198-E1E9-4CF0-AA36-D7CFCE079A65}" srcOrd="0" destOrd="0" presId="urn:microsoft.com/office/officeart/2008/layout/NameandTitleOrganizationalChart"/>
    <dgm:cxn modelId="{561F32A3-C3CD-42F4-9EFB-2FA46D7776ED}" srcId="{BC76DA65-A1DF-4883-B480-2BBBE0A225D3}" destId="{7FA6E537-F98A-43BF-AB30-7E3189F688F4}" srcOrd="1" destOrd="0" parTransId="{6FD3EFD2-2F1D-402E-854C-39E4AACB7F03}" sibTransId="{BF6AFFAB-C99F-4353-9FDD-F6159614D3AB}"/>
    <dgm:cxn modelId="{95C1AB1E-35C6-4765-9671-5C2F5F3E979F}" type="presOf" srcId="{CEAF513D-61FA-4FAA-8181-B25C3F7FCAB7}" destId="{BC07717F-4FAD-4CF9-BF11-B138911E0654}" srcOrd="1" destOrd="0" presId="urn:microsoft.com/office/officeart/2008/layout/NameandTitleOrganizationalChart"/>
    <dgm:cxn modelId="{34981E05-81CF-4FE1-9F87-0B42E6E2F53A}" type="presOf" srcId="{046E8584-93D0-4450-8955-5287E7B767A3}" destId="{7D3BDC7A-FAE3-4229-B9FB-64692D83A2E2}" srcOrd="0" destOrd="0" presId="urn:microsoft.com/office/officeart/2008/layout/NameandTitleOrganizationalChart"/>
    <dgm:cxn modelId="{9FBF1908-0641-4E5B-B191-8153108D069A}" type="presOf" srcId="{31EAF6D3-7DF6-4B4B-BCDE-341439F4B79C}" destId="{EAE97579-7F8C-4D2F-B0A8-32B417DB7745}" srcOrd="0" destOrd="0" presId="urn:microsoft.com/office/officeart/2008/layout/NameandTitleOrganizationalChart"/>
    <dgm:cxn modelId="{DB0FE1AC-F376-42D2-8EE8-F4D4A519F0C4}" type="presOf" srcId="{2D92C8FC-7F08-489F-B1DE-FC150578B17A}" destId="{8ABB4A64-982F-4D5E-AF14-7B21E155AB77}" srcOrd="0" destOrd="0" presId="urn:microsoft.com/office/officeart/2008/layout/NameandTitleOrganizationalChart"/>
    <dgm:cxn modelId="{78CB9965-9AD7-46CA-ADDB-F62B9EE40510}" type="presOf" srcId="{7FA6E537-F98A-43BF-AB30-7E3189F688F4}" destId="{2C4E9720-5319-4F78-816E-F5BFD9328797}" srcOrd="0" destOrd="0" presId="urn:microsoft.com/office/officeart/2008/layout/NameandTitleOrganizationalChart"/>
    <dgm:cxn modelId="{05EB3042-3077-4116-8C25-E0106F8122B3}" type="presOf" srcId="{C4C2D922-2C10-4333-A2B8-AEDDF72FB449}" destId="{1651DF77-6FB6-4200-A1B0-C347703DB8C3}" srcOrd="0" destOrd="0" presId="urn:microsoft.com/office/officeart/2008/layout/NameandTitleOrganizationalChart"/>
    <dgm:cxn modelId="{AA42D426-E91F-493F-9AF5-AC9428028AEF}" srcId="{5FC2539A-F5E0-4BA1-A3C9-B9876B5515F2}" destId="{BC76DA65-A1DF-4883-B480-2BBBE0A225D3}" srcOrd="0" destOrd="0" parTransId="{37065A29-EE8A-4EE3-B56E-55C246ED998C}" sibTransId="{86898813-92BB-4FC0-8469-D3BAE864DE91}"/>
    <dgm:cxn modelId="{3722F27A-42F5-4A1C-A6CD-BE8A2D00B229}" type="presOf" srcId="{D08C656A-D9F2-42A2-B0D6-756D99F18167}" destId="{2F6381A1-3924-408D-A588-83B80DDB1DA1}" srcOrd="0" destOrd="0" presId="urn:microsoft.com/office/officeart/2008/layout/NameandTitleOrganizationalChart"/>
    <dgm:cxn modelId="{F25B076D-C430-4991-AE48-9511589BE1C2}" srcId="{2D92C8FC-7F08-489F-B1DE-FC150578B17A}" destId="{C3BFE6FC-0AAD-4816-B94E-F74BC62F963C}" srcOrd="0" destOrd="0" parTransId="{C4C2D922-2C10-4333-A2B8-AEDDF72FB449}" sibTransId="{3E09AFBE-3C94-4B27-B36F-B679E97B69D7}"/>
    <dgm:cxn modelId="{EF749E7A-9079-4BC6-A438-CB1F7C56B2BD}" type="presOf" srcId="{199EAC40-8B1D-46DB-8596-D7EBFF54C684}" destId="{459F5ACF-9F9E-48D8-9265-E99D7A1F8B7C}" srcOrd="0" destOrd="0" presId="urn:microsoft.com/office/officeart/2008/layout/NameandTitleOrganizationalChart"/>
    <dgm:cxn modelId="{250E420F-8E4A-470A-B3FC-EB9CB23ABDF0}" type="presOf" srcId="{86898813-92BB-4FC0-8469-D3BAE864DE91}" destId="{EC929BE1-CEF2-4B26-B4CF-85352E34EC43}" srcOrd="0" destOrd="0" presId="urn:microsoft.com/office/officeart/2008/layout/NameandTitleOrganizationalChart"/>
    <dgm:cxn modelId="{37498541-CCBA-4CA0-ACD4-FCCD42301D80}" type="presOf" srcId="{4458A50D-C0F0-4598-A19E-75FEDFB6C98A}" destId="{38A57C37-91DA-444D-B6A5-A29D8052E044}" srcOrd="0" destOrd="0" presId="urn:microsoft.com/office/officeart/2008/layout/NameandTitleOrganizationalChart"/>
    <dgm:cxn modelId="{9CD992AA-347E-48D4-A1F6-A2BAE277C65F}" type="presOf" srcId="{CEAF513D-61FA-4FAA-8181-B25C3F7FCAB7}" destId="{41387087-6ABE-44C8-8E99-1A55EC460681}" srcOrd="0" destOrd="0" presId="urn:microsoft.com/office/officeart/2008/layout/NameandTitleOrganizationalChart"/>
    <dgm:cxn modelId="{A531E813-5E51-43E2-8A85-A8D78A0BD1F8}" type="presOf" srcId="{BF6AFFAB-C99F-4353-9FDD-F6159614D3AB}" destId="{BCE36497-7952-4AA3-88C5-F638861F738B}" srcOrd="0" destOrd="0" presId="urn:microsoft.com/office/officeart/2008/layout/NameandTitleOrganizationalChart"/>
    <dgm:cxn modelId="{AA016EAF-E192-49CB-86B6-06BD2010B3CA}" type="presOf" srcId="{F75159D9-71CC-4F92-A688-3AC803F5E992}" destId="{588E4107-778A-4C3C-A46A-8BBBCAA60A30}" srcOrd="0" destOrd="0" presId="urn:microsoft.com/office/officeart/2008/layout/NameandTitleOrganizationalChart"/>
    <dgm:cxn modelId="{F4388575-6647-41BB-981B-E8708AD1E73A}" type="presOf" srcId="{BC76DA65-A1DF-4883-B480-2BBBE0A225D3}" destId="{2FDE5C6D-62B2-4540-B996-EDC90F510815}" srcOrd="0" destOrd="0" presId="urn:microsoft.com/office/officeart/2008/layout/NameandTitleOrganizationalChart"/>
    <dgm:cxn modelId="{8C23A6ED-5983-4CEF-AA4A-4A1650DF9834}" srcId="{CEAF513D-61FA-4FAA-8181-B25C3F7FCAB7}" destId="{199EAC40-8B1D-46DB-8596-D7EBFF54C684}" srcOrd="0" destOrd="0" parTransId="{5AE58F36-D99A-4FA0-AE66-B6BA4B533989}" sibTransId="{4458A50D-C0F0-4598-A19E-75FEDFB6C98A}"/>
    <dgm:cxn modelId="{ADFE67C6-4B21-47B6-9E78-235E693C5E35}" type="presOf" srcId="{71CED6B6-7434-49A7-A60A-12284B2AA2AF}" destId="{1DD22645-8406-4F25-BC28-78C229A4EAE8}" srcOrd="1" destOrd="0" presId="urn:microsoft.com/office/officeart/2008/layout/NameandTitleOrganizationalChart"/>
    <dgm:cxn modelId="{9FDACDA5-5C3C-4DED-AAC2-B709CAB8FD5B}" type="presOf" srcId="{D08C656A-D9F2-42A2-B0D6-756D99F18167}" destId="{ABC63E3C-386C-4BEA-8F54-DA9754E0936A}" srcOrd="1" destOrd="0" presId="urn:microsoft.com/office/officeart/2008/layout/NameandTitleOrganizationalChart"/>
    <dgm:cxn modelId="{D741543F-18C9-4D1F-BBA2-DE3EA0D6EBD8}" type="presOf" srcId="{98BD5093-46DF-4477-85D5-9A31FB8AB19C}" destId="{BB806DF5-7F42-4156-A2A8-B73F0E9D43C4}" srcOrd="0" destOrd="0" presId="urn:microsoft.com/office/officeart/2008/layout/NameandTitleOrganizationalChart"/>
    <dgm:cxn modelId="{68181CA1-DEC6-4979-AF30-5750346B9678}" type="presOf" srcId="{199EAC40-8B1D-46DB-8596-D7EBFF54C684}" destId="{32DB6A3B-EC88-4C09-86AC-B7045EE48386}" srcOrd="1" destOrd="0" presId="urn:microsoft.com/office/officeart/2008/layout/NameandTitleOrganizationalChart"/>
    <dgm:cxn modelId="{E31960E5-5A5B-444F-AFD9-1A7486CB5341}" type="presOf" srcId="{7FA6E537-F98A-43BF-AB30-7E3189F688F4}" destId="{0633592E-1366-454D-9C48-69514213DD7A}" srcOrd="1" destOrd="0" presId="urn:microsoft.com/office/officeart/2008/layout/NameandTitleOrganizationalChart"/>
    <dgm:cxn modelId="{CE2BA97C-8C47-459F-BFE5-979B2036A578}" type="presOf" srcId="{1AE11F0A-6D3F-4CE7-B39C-88403A63523A}" destId="{41477AF4-EF8F-466D-A61D-1A17AAF4045E}" srcOrd="1" destOrd="0" presId="urn:microsoft.com/office/officeart/2008/layout/NameandTitleOrganizationalChart"/>
    <dgm:cxn modelId="{FBDE2437-B420-4AE1-A72D-47A35FF8D7B9}" srcId="{15AE9561-E388-4400-AD58-A5A324606985}" destId="{71CED6B6-7434-49A7-A60A-12284B2AA2AF}" srcOrd="0" destOrd="0" parTransId="{F2A05DF5-0E48-4A15-B949-01AF75AFB50A}" sibTransId="{F0530700-D798-4E9E-BFF4-15DE5AF8D084}"/>
    <dgm:cxn modelId="{40C4C9C5-1A93-45FC-9D10-FCB21C95719F}" type="presParOf" srcId="{2F0D0BBA-C64A-4085-9628-62DC42477CEA}" destId="{79792006-25A8-446E-9CFB-A6B3508A8184}" srcOrd="0" destOrd="0" presId="urn:microsoft.com/office/officeart/2008/layout/NameandTitleOrganizationalChart"/>
    <dgm:cxn modelId="{556E4FCF-EAB0-4480-97DD-5357AED2CB80}" type="presParOf" srcId="{79792006-25A8-446E-9CFB-A6B3508A8184}" destId="{3E9CBCFD-6EA0-42A0-ABD0-778E2AE1094C}" srcOrd="0" destOrd="0" presId="urn:microsoft.com/office/officeart/2008/layout/NameandTitleOrganizationalChart"/>
    <dgm:cxn modelId="{DDD8C367-4540-4B2A-8871-7C7463D3D409}" type="presParOf" srcId="{3E9CBCFD-6EA0-42A0-ABD0-778E2AE1094C}" destId="{2FDE5C6D-62B2-4540-B996-EDC90F510815}" srcOrd="0" destOrd="0" presId="urn:microsoft.com/office/officeart/2008/layout/NameandTitleOrganizationalChart"/>
    <dgm:cxn modelId="{32A01080-694D-4597-87E6-79EA99D4003C}" type="presParOf" srcId="{3E9CBCFD-6EA0-42A0-ABD0-778E2AE1094C}" destId="{EC929BE1-CEF2-4B26-B4CF-85352E34EC43}" srcOrd="1" destOrd="0" presId="urn:microsoft.com/office/officeart/2008/layout/NameandTitleOrganizationalChart"/>
    <dgm:cxn modelId="{D77D806C-0057-453F-88B2-6C2BDD19F608}" type="presParOf" srcId="{3E9CBCFD-6EA0-42A0-ABD0-778E2AE1094C}" destId="{CD7C0B26-DB7B-49F7-8A7E-36DA121449BD}" srcOrd="2" destOrd="0" presId="urn:microsoft.com/office/officeart/2008/layout/NameandTitleOrganizationalChart"/>
    <dgm:cxn modelId="{2EB4AF9E-4D52-4FD3-9EFF-649D418BC220}" type="presParOf" srcId="{79792006-25A8-446E-9CFB-A6B3508A8184}" destId="{81EBEE3D-6C2E-435F-9069-BC4504DD844F}" srcOrd="1" destOrd="0" presId="urn:microsoft.com/office/officeart/2008/layout/NameandTitleOrganizationalChart"/>
    <dgm:cxn modelId="{27769123-7320-4D09-A8DC-6C3FDCF394A9}" type="presParOf" srcId="{81EBEE3D-6C2E-435F-9069-BC4504DD844F}" destId="{9A43DA3A-C882-4445-B31A-C2BCD4A9564B}" srcOrd="0" destOrd="0" presId="urn:microsoft.com/office/officeart/2008/layout/NameandTitleOrganizationalChart"/>
    <dgm:cxn modelId="{81B3B3FF-25BF-4757-A5B9-D1C867B36D6C}" type="presParOf" srcId="{81EBEE3D-6C2E-435F-9069-BC4504DD844F}" destId="{3DA74B75-8A55-40F9-AC06-D9352615FBC7}" srcOrd="1" destOrd="0" presId="urn:microsoft.com/office/officeart/2008/layout/NameandTitleOrganizationalChart"/>
    <dgm:cxn modelId="{527E9499-73D2-4A02-8C50-53C225856EF9}" type="presParOf" srcId="{3DA74B75-8A55-40F9-AC06-D9352615FBC7}" destId="{E63E3917-51C9-41D4-A465-5499F29DA38C}" srcOrd="0" destOrd="0" presId="urn:microsoft.com/office/officeart/2008/layout/NameandTitleOrganizationalChart"/>
    <dgm:cxn modelId="{9DE9F4C3-239B-494C-9B53-7A4CE92A1029}" type="presParOf" srcId="{E63E3917-51C9-41D4-A465-5499F29DA38C}" destId="{2C4E9720-5319-4F78-816E-F5BFD9328797}" srcOrd="0" destOrd="0" presId="urn:microsoft.com/office/officeart/2008/layout/NameandTitleOrganizationalChart"/>
    <dgm:cxn modelId="{F941D77C-1CFD-4321-A98D-8906649E77F8}" type="presParOf" srcId="{E63E3917-51C9-41D4-A465-5499F29DA38C}" destId="{BCE36497-7952-4AA3-88C5-F638861F738B}" srcOrd="1" destOrd="0" presId="urn:microsoft.com/office/officeart/2008/layout/NameandTitleOrganizationalChart"/>
    <dgm:cxn modelId="{69E761C4-DF1B-4020-B099-64446E7580D5}" type="presParOf" srcId="{E63E3917-51C9-41D4-A465-5499F29DA38C}" destId="{0633592E-1366-454D-9C48-69514213DD7A}" srcOrd="2" destOrd="0" presId="urn:microsoft.com/office/officeart/2008/layout/NameandTitleOrganizationalChart"/>
    <dgm:cxn modelId="{A9B5C5E9-A6D5-4387-BF33-AC66A71FBBA1}" type="presParOf" srcId="{3DA74B75-8A55-40F9-AC06-D9352615FBC7}" destId="{DD619026-B889-4FC7-A992-1C55277C8AE2}" srcOrd="1" destOrd="0" presId="urn:microsoft.com/office/officeart/2008/layout/NameandTitleOrganizationalChart"/>
    <dgm:cxn modelId="{A4B0B340-DBD2-45A1-9092-00CCF5476AD5}" type="presParOf" srcId="{3DA74B75-8A55-40F9-AC06-D9352615FBC7}" destId="{98301ECA-DCCB-45FD-BEFD-C769F3053434}" srcOrd="2" destOrd="0" presId="urn:microsoft.com/office/officeart/2008/layout/NameandTitleOrganizationalChart"/>
    <dgm:cxn modelId="{24E26648-A3F5-4CAA-917A-17A168F5304F}" type="presParOf" srcId="{81EBEE3D-6C2E-435F-9069-BC4504DD844F}" destId="{27722198-E1E9-4CF0-AA36-D7CFCE079A65}" srcOrd="2" destOrd="0" presId="urn:microsoft.com/office/officeart/2008/layout/NameandTitleOrganizationalChart"/>
    <dgm:cxn modelId="{D95005FA-BFAD-41EB-A203-496A58C2A55E}" type="presParOf" srcId="{81EBEE3D-6C2E-435F-9069-BC4504DD844F}" destId="{0B7EBA08-BECF-4CBF-BA0F-786B8D318DF2}" srcOrd="3" destOrd="0" presId="urn:microsoft.com/office/officeart/2008/layout/NameandTitleOrganizationalChart"/>
    <dgm:cxn modelId="{31EDBFBD-C606-4B53-BE13-3780D15A10D6}" type="presParOf" srcId="{0B7EBA08-BECF-4CBF-BA0F-786B8D318DF2}" destId="{B42DAE79-40B0-4594-8DAC-F94AE4BEA46F}" srcOrd="0" destOrd="0" presId="urn:microsoft.com/office/officeart/2008/layout/NameandTitleOrganizationalChart"/>
    <dgm:cxn modelId="{23E88103-EF29-451C-9C26-AF15826B3535}" type="presParOf" srcId="{B42DAE79-40B0-4594-8DAC-F94AE4BEA46F}" destId="{39FEE451-F385-4625-BBC8-603CFF67C9A0}" srcOrd="0" destOrd="0" presId="urn:microsoft.com/office/officeart/2008/layout/NameandTitleOrganizationalChart"/>
    <dgm:cxn modelId="{36AF0BA7-25F5-42F0-B17E-7448552B7A10}" type="presParOf" srcId="{B42DAE79-40B0-4594-8DAC-F94AE4BEA46F}" destId="{BB806DF5-7F42-4156-A2A8-B73F0E9D43C4}" srcOrd="1" destOrd="0" presId="urn:microsoft.com/office/officeart/2008/layout/NameandTitleOrganizationalChart"/>
    <dgm:cxn modelId="{F6DF0A24-ADF9-4D37-8CA2-C0BC940E4B80}" type="presParOf" srcId="{B42DAE79-40B0-4594-8DAC-F94AE4BEA46F}" destId="{0085A8CD-3E75-41A4-8B58-2561FB883252}" srcOrd="2" destOrd="0" presId="urn:microsoft.com/office/officeart/2008/layout/NameandTitleOrganizationalChart"/>
    <dgm:cxn modelId="{87CD731D-C0A0-4E35-93A3-5154C99E387C}" type="presParOf" srcId="{0B7EBA08-BECF-4CBF-BA0F-786B8D318DF2}" destId="{6237DD01-67E1-4E7F-A978-235DAFD17CCE}" srcOrd="1" destOrd="0" presId="urn:microsoft.com/office/officeart/2008/layout/NameandTitleOrganizationalChart"/>
    <dgm:cxn modelId="{C1079317-8656-4AD3-8842-63821348F2AC}" type="presParOf" srcId="{6237DD01-67E1-4E7F-A978-235DAFD17CCE}" destId="{604F5A3B-09F1-4B73-8D76-775720D4E346}" srcOrd="0" destOrd="0" presId="urn:microsoft.com/office/officeart/2008/layout/NameandTitleOrganizationalChart"/>
    <dgm:cxn modelId="{CC0496D2-097F-48EC-952C-465EFBC66AC5}" type="presParOf" srcId="{6237DD01-67E1-4E7F-A978-235DAFD17CCE}" destId="{E4B95AE2-0DBB-4258-96E6-48122F5CB4CD}" srcOrd="1" destOrd="0" presId="urn:microsoft.com/office/officeart/2008/layout/NameandTitleOrganizationalChart"/>
    <dgm:cxn modelId="{851C076B-B09C-4B13-B8B0-1D4ED7CAED36}" type="presParOf" srcId="{E4B95AE2-0DBB-4258-96E6-48122F5CB4CD}" destId="{3543259E-9275-490C-B070-979A9C87D58E}" srcOrd="0" destOrd="0" presId="urn:microsoft.com/office/officeart/2008/layout/NameandTitleOrganizationalChart"/>
    <dgm:cxn modelId="{79CABFA0-9CE3-4219-A4C3-C0221F0419D6}" type="presParOf" srcId="{3543259E-9275-490C-B070-979A9C87D58E}" destId="{192E8B8B-1614-4F63-8652-3D2B6017D8CF}" srcOrd="0" destOrd="0" presId="urn:microsoft.com/office/officeart/2008/layout/NameandTitleOrganizationalChart"/>
    <dgm:cxn modelId="{4E366A66-4D9F-493A-9D59-2054F767195C}" type="presParOf" srcId="{3543259E-9275-490C-B070-979A9C87D58E}" destId="{9257C614-FE17-4426-ABC7-D0541C468725}" srcOrd="1" destOrd="0" presId="urn:microsoft.com/office/officeart/2008/layout/NameandTitleOrganizationalChart"/>
    <dgm:cxn modelId="{CB719B85-E043-4F07-AC39-F7B8B372E2BD}" type="presParOf" srcId="{3543259E-9275-490C-B070-979A9C87D58E}" destId="{1DD22645-8406-4F25-BC28-78C229A4EAE8}" srcOrd="2" destOrd="0" presId="urn:microsoft.com/office/officeart/2008/layout/NameandTitleOrganizationalChart"/>
    <dgm:cxn modelId="{87F13372-5253-4126-BC07-5D9EADF7DC56}" type="presParOf" srcId="{E4B95AE2-0DBB-4258-96E6-48122F5CB4CD}" destId="{5C15F2DD-A63B-425D-853D-98766BB1B33E}" srcOrd="1" destOrd="0" presId="urn:microsoft.com/office/officeart/2008/layout/NameandTitleOrganizationalChart"/>
    <dgm:cxn modelId="{6D23B9BF-5F90-45D7-8AB3-96A9204E5028}" type="presParOf" srcId="{E4B95AE2-0DBB-4258-96E6-48122F5CB4CD}" destId="{27D1A205-9E61-434E-92CD-508509ADD830}" srcOrd="2" destOrd="0" presId="urn:microsoft.com/office/officeart/2008/layout/NameandTitleOrganizationalChart"/>
    <dgm:cxn modelId="{5667B197-36AC-4AB9-AC1E-47C7647C82D6}" type="presParOf" srcId="{0B7EBA08-BECF-4CBF-BA0F-786B8D318DF2}" destId="{7FD2C1E7-513E-416C-9584-3A0ACC9D50D1}" srcOrd="2" destOrd="0" presId="urn:microsoft.com/office/officeart/2008/layout/NameandTitleOrganizationalChart"/>
    <dgm:cxn modelId="{C417599E-4FF0-4958-9B12-ECEC921BC023}" type="presParOf" srcId="{81EBEE3D-6C2E-435F-9069-BC4504DD844F}" destId="{03ABDF2E-6B35-4242-9357-2AD1100CDD05}" srcOrd="4" destOrd="0" presId="urn:microsoft.com/office/officeart/2008/layout/NameandTitleOrganizationalChart"/>
    <dgm:cxn modelId="{6B7D3E31-C6A4-4A10-A1C3-01A4140F37BA}" type="presParOf" srcId="{81EBEE3D-6C2E-435F-9069-BC4504DD844F}" destId="{218A3D04-DFAA-4516-AB21-5D435DB14CDE}" srcOrd="5" destOrd="0" presId="urn:microsoft.com/office/officeart/2008/layout/NameandTitleOrganizationalChart"/>
    <dgm:cxn modelId="{6D328B8F-1995-462F-8603-48D618C869CE}" type="presParOf" srcId="{218A3D04-DFAA-4516-AB21-5D435DB14CDE}" destId="{029829EC-9E45-4D0E-A7A9-CA6A2C9785F5}" srcOrd="0" destOrd="0" presId="urn:microsoft.com/office/officeart/2008/layout/NameandTitleOrganizationalChart"/>
    <dgm:cxn modelId="{D87457DF-B3AB-47CE-928C-67DACE0F6407}" type="presParOf" srcId="{029829EC-9E45-4D0E-A7A9-CA6A2C9785F5}" destId="{8ABB4A64-982F-4D5E-AF14-7B21E155AB77}" srcOrd="0" destOrd="0" presId="urn:microsoft.com/office/officeart/2008/layout/NameandTitleOrganizationalChart"/>
    <dgm:cxn modelId="{2C55182A-80D4-432F-B33E-89264A4EEFC4}" type="presParOf" srcId="{029829EC-9E45-4D0E-A7A9-CA6A2C9785F5}" destId="{851ECC11-F112-4F52-A1AD-0FBB3E672CA0}" srcOrd="1" destOrd="0" presId="urn:microsoft.com/office/officeart/2008/layout/NameandTitleOrganizationalChart"/>
    <dgm:cxn modelId="{8B328FB3-B72A-41FF-AC86-39397047A17C}" type="presParOf" srcId="{029829EC-9E45-4D0E-A7A9-CA6A2C9785F5}" destId="{3560AAA7-1007-423F-8208-F5F3005DB444}" srcOrd="2" destOrd="0" presId="urn:microsoft.com/office/officeart/2008/layout/NameandTitleOrganizationalChart"/>
    <dgm:cxn modelId="{0C4E13B7-4ED6-4020-9E54-4A1D3675491F}" type="presParOf" srcId="{218A3D04-DFAA-4516-AB21-5D435DB14CDE}" destId="{C1492415-ED22-457F-BB1A-2B65CAA21ECC}" srcOrd="1" destOrd="0" presId="urn:microsoft.com/office/officeart/2008/layout/NameandTitleOrganizationalChart"/>
    <dgm:cxn modelId="{248DC1D2-AACB-4A68-ACCE-D895678B5638}" type="presParOf" srcId="{C1492415-ED22-457F-BB1A-2B65CAA21ECC}" destId="{1651DF77-6FB6-4200-A1B0-C347703DB8C3}" srcOrd="0" destOrd="0" presId="urn:microsoft.com/office/officeart/2008/layout/NameandTitleOrganizationalChart"/>
    <dgm:cxn modelId="{74B24907-539D-4E9D-B955-44CBF4440BD4}" type="presParOf" srcId="{C1492415-ED22-457F-BB1A-2B65CAA21ECC}" destId="{48630871-7EDD-4F5D-A6FA-DF5E29E141C7}" srcOrd="1" destOrd="0" presId="urn:microsoft.com/office/officeart/2008/layout/NameandTitleOrganizationalChart"/>
    <dgm:cxn modelId="{DF6AC3E7-E135-41C2-A193-98748475173C}" type="presParOf" srcId="{48630871-7EDD-4F5D-A6FA-DF5E29E141C7}" destId="{C9B2549E-2AF0-4757-B8D6-964F396C6AE1}" srcOrd="0" destOrd="0" presId="urn:microsoft.com/office/officeart/2008/layout/NameandTitleOrganizationalChart"/>
    <dgm:cxn modelId="{D15C8B14-9B1A-4992-B5A1-48FA68CDE6FD}" type="presParOf" srcId="{C9B2549E-2AF0-4757-B8D6-964F396C6AE1}" destId="{86560EF3-926E-4FCB-903D-94AFC533D966}" srcOrd="0" destOrd="0" presId="urn:microsoft.com/office/officeart/2008/layout/NameandTitleOrganizationalChart"/>
    <dgm:cxn modelId="{891F5FD1-DD88-492F-B27E-6A06FF42424C}" type="presParOf" srcId="{C9B2549E-2AF0-4757-B8D6-964F396C6AE1}" destId="{C68CB983-2599-4A9D-B924-F58B7C925DC8}" srcOrd="1" destOrd="0" presId="urn:microsoft.com/office/officeart/2008/layout/NameandTitleOrganizationalChart"/>
    <dgm:cxn modelId="{14FD020D-D81C-4B61-8AD7-44150E66FFA8}" type="presParOf" srcId="{C9B2549E-2AF0-4757-B8D6-964F396C6AE1}" destId="{1182E4C5-B059-4A91-A5B2-68B3C232EF66}" srcOrd="2" destOrd="0" presId="urn:microsoft.com/office/officeart/2008/layout/NameandTitleOrganizationalChart"/>
    <dgm:cxn modelId="{81498F72-AAF5-4CB4-91F4-F150D51CCE23}" type="presParOf" srcId="{48630871-7EDD-4F5D-A6FA-DF5E29E141C7}" destId="{C12A0926-196F-4FD2-A48A-F95A296A6919}" srcOrd="1" destOrd="0" presId="urn:microsoft.com/office/officeart/2008/layout/NameandTitleOrganizationalChart"/>
    <dgm:cxn modelId="{4BA61549-E55E-4C48-A62E-855AF324167B}" type="presParOf" srcId="{48630871-7EDD-4F5D-A6FA-DF5E29E141C7}" destId="{72D39014-5F03-4E31-8C5F-B818D2C60AB2}" srcOrd="2" destOrd="0" presId="urn:microsoft.com/office/officeart/2008/layout/NameandTitleOrganizationalChart"/>
    <dgm:cxn modelId="{4ED02D42-2617-48E4-8957-EE55D8A16BA2}" type="presParOf" srcId="{218A3D04-DFAA-4516-AB21-5D435DB14CDE}" destId="{CBCDCAD4-02E5-4B3E-A2A6-9E6AE5B3BA8E}" srcOrd="2" destOrd="0" presId="urn:microsoft.com/office/officeart/2008/layout/NameandTitleOrganizationalChart"/>
    <dgm:cxn modelId="{309B0F26-A75A-42B0-9A58-F6150E25E868}" type="presParOf" srcId="{81EBEE3D-6C2E-435F-9069-BC4504DD844F}" destId="{3DC98ADA-1F12-4C5C-BACC-822C9E430870}" srcOrd="6" destOrd="0" presId="urn:microsoft.com/office/officeart/2008/layout/NameandTitleOrganizationalChart"/>
    <dgm:cxn modelId="{B7678EFC-B255-4E73-91A9-488B4B04F396}" type="presParOf" srcId="{81EBEE3D-6C2E-435F-9069-BC4504DD844F}" destId="{280EF15D-DD2C-4538-A0B1-D8FF10E32EF3}" srcOrd="7" destOrd="0" presId="urn:microsoft.com/office/officeart/2008/layout/NameandTitleOrganizationalChart"/>
    <dgm:cxn modelId="{2A5D563F-551E-45A6-B4BA-8378832A587C}" type="presParOf" srcId="{280EF15D-DD2C-4538-A0B1-D8FF10E32EF3}" destId="{7E178695-9501-466A-945D-C2A1369416B3}" srcOrd="0" destOrd="0" presId="urn:microsoft.com/office/officeart/2008/layout/NameandTitleOrganizationalChart"/>
    <dgm:cxn modelId="{19861B11-C9DE-4EF1-BA4D-8D9C2B5F18FF}" type="presParOf" srcId="{7E178695-9501-466A-945D-C2A1369416B3}" destId="{BC93DF06-01F5-433F-A0D4-32286E78D38E}" srcOrd="0" destOrd="0" presId="urn:microsoft.com/office/officeart/2008/layout/NameandTitleOrganizationalChart"/>
    <dgm:cxn modelId="{7A045F29-928D-44C0-9159-BC08A4194377}" type="presParOf" srcId="{7E178695-9501-466A-945D-C2A1369416B3}" destId="{6AA14238-F5E8-40B5-AE38-838E10A751AB}" srcOrd="1" destOrd="0" presId="urn:microsoft.com/office/officeart/2008/layout/NameandTitleOrganizationalChart"/>
    <dgm:cxn modelId="{80D2B415-5B5E-498F-B175-35E6C54F318E}" type="presParOf" srcId="{7E178695-9501-466A-945D-C2A1369416B3}" destId="{483659D1-268A-47C4-B7E4-7F11FEC70F8E}" srcOrd="2" destOrd="0" presId="urn:microsoft.com/office/officeart/2008/layout/NameandTitleOrganizationalChart"/>
    <dgm:cxn modelId="{BFD313C8-5B0E-4C1F-8F35-4C58372EBCF5}" type="presParOf" srcId="{280EF15D-DD2C-4538-A0B1-D8FF10E32EF3}" destId="{495E6221-63AC-4D7E-9B21-E695B21B8628}" srcOrd="1" destOrd="0" presId="urn:microsoft.com/office/officeart/2008/layout/NameandTitleOrganizationalChart"/>
    <dgm:cxn modelId="{2DD9EEC5-2CD4-4C53-B4CB-8660CDA4CAC1}" type="presParOf" srcId="{495E6221-63AC-4D7E-9B21-E695B21B8628}" destId="{A59EE3C6-7C10-4C65-9E6F-01EC2591C314}" srcOrd="0" destOrd="0" presId="urn:microsoft.com/office/officeart/2008/layout/NameandTitleOrganizationalChart"/>
    <dgm:cxn modelId="{3BCD36F5-5C00-477C-8E56-115F8FE36845}" type="presParOf" srcId="{495E6221-63AC-4D7E-9B21-E695B21B8628}" destId="{E3D840C8-A455-435A-8F94-7535B1181B04}" srcOrd="1" destOrd="0" presId="urn:microsoft.com/office/officeart/2008/layout/NameandTitleOrganizationalChart"/>
    <dgm:cxn modelId="{AE49AE99-3B2C-4BC6-A3CD-32D66857A97D}" type="presParOf" srcId="{E3D840C8-A455-435A-8F94-7535B1181B04}" destId="{A41E5F12-4FD0-4359-B6F3-A62F9F17DBF5}" srcOrd="0" destOrd="0" presId="urn:microsoft.com/office/officeart/2008/layout/NameandTitleOrganizationalChart"/>
    <dgm:cxn modelId="{AE88671F-F579-418E-B18F-EC339B1DC1CB}" type="presParOf" srcId="{A41E5F12-4FD0-4359-B6F3-A62F9F17DBF5}" destId="{1A80A999-4F5F-4517-AFF5-0CC8FBAA84B8}" srcOrd="0" destOrd="0" presId="urn:microsoft.com/office/officeart/2008/layout/NameandTitleOrganizationalChart"/>
    <dgm:cxn modelId="{BAB51B1D-E727-4174-84FB-616FCF5BFE08}" type="presParOf" srcId="{A41E5F12-4FD0-4359-B6F3-A62F9F17DBF5}" destId="{7D3BDC7A-FAE3-4229-B9FB-64692D83A2E2}" srcOrd="1" destOrd="0" presId="urn:microsoft.com/office/officeart/2008/layout/NameandTitleOrganizationalChart"/>
    <dgm:cxn modelId="{03FEE8EE-8347-48CC-A9FD-7ECFA0B1F3DE}" type="presParOf" srcId="{A41E5F12-4FD0-4359-B6F3-A62F9F17DBF5}" destId="{41477AF4-EF8F-466D-A61D-1A17AAF4045E}" srcOrd="2" destOrd="0" presId="urn:microsoft.com/office/officeart/2008/layout/NameandTitleOrganizationalChart"/>
    <dgm:cxn modelId="{E848B92B-73CB-4A9B-A69F-7699B0367959}" type="presParOf" srcId="{E3D840C8-A455-435A-8F94-7535B1181B04}" destId="{D9A44117-6D36-404D-A075-DD4AB54A7320}" srcOrd="1" destOrd="0" presId="urn:microsoft.com/office/officeart/2008/layout/NameandTitleOrganizationalChart"/>
    <dgm:cxn modelId="{E7620473-B49B-44FA-A27F-93A0990D2D4C}" type="presParOf" srcId="{E3D840C8-A455-435A-8F94-7535B1181B04}" destId="{1B505C92-4958-40F2-AA1C-5F8B5E6673BB}" srcOrd="2" destOrd="0" presId="urn:microsoft.com/office/officeart/2008/layout/NameandTitleOrganizationalChart"/>
    <dgm:cxn modelId="{3ABF9474-09E9-43C7-8D3B-8084811FB6D7}" type="presParOf" srcId="{495E6221-63AC-4D7E-9B21-E695B21B8628}" destId="{D2B017A7-0C80-4CCC-BAEF-D601162DD360}" srcOrd="2" destOrd="0" presId="urn:microsoft.com/office/officeart/2008/layout/NameandTitleOrganizationalChart"/>
    <dgm:cxn modelId="{DA2B7C46-39DE-40D6-95D8-929382A51440}" type="presParOf" srcId="{495E6221-63AC-4D7E-9B21-E695B21B8628}" destId="{493F5407-5AEE-4338-B24B-D15310D1D0FD}" srcOrd="3" destOrd="0" presId="urn:microsoft.com/office/officeart/2008/layout/NameandTitleOrganizationalChart"/>
    <dgm:cxn modelId="{6020C7CF-C138-424A-8DC2-FB6F5EEB1E97}" type="presParOf" srcId="{493F5407-5AEE-4338-B24B-D15310D1D0FD}" destId="{1CF4E61B-A07D-434D-A792-80120EB6FABF}" srcOrd="0" destOrd="0" presId="urn:microsoft.com/office/officeart/2008/layout/NameandTitleOrganizationalChart"/>
    <dgm:cxn modelId="{F2B65BB0-EED3-4758-A7F8-8CC725842495}" type="presParOf" srcId="{1CF4E61B-A07D-434D-A792-80120EB6FABF}" destId="{5C610A41-80CF-47F8-B076-F92AFDA17EA3}" srcOrd="0" destOrd="0" presId="urn:microsoft.com/office/officeart/2008/layout/NameandTitleOrganizationalChart"/>
    <dgm:cxn modelId="{AA9DAA87-E533-42CB-AE3A-55352A6654AA}" type="presParOf" srcId="{1CF4E61B-A07D-434D-A792-80120EB6FABF}" destId="{588E4107-778A-4C3C-A46A-8BBBCAA60A30}" srcOrd="1" destOrd="0" presId="urn:microsoft.com/office/officeart/2008/layout/NameandTitleOrganizationalChart"/>
    <dgm:cxn modelId="{DF7838F6-6670-40DB-A095-35574D71118B}" type="presParOf" srcId="{1CF4E61B-A07D-434D-A792-80120EB6FABF}" destId="{47CD9462-04E0-4555-8B70-997E5084BCEC}" srcOrd="2" destOrd="0" presId="urn:microsoft.com/office/officeart/2008/layout/NameandTitleOrganizationalChart"/>
    <dgm:cxn modelId="{8916E159-1C89-476B-AA21-44C335A577B8}" type="presParOf" srcId="{493F5407-5AEE-4338-B24B-D15310D1D0FD}" destId="{82DB7D11-BE1C-4394-85F0-47BA663BDF30}" srcOrd="1" destOrd="0" presId="urn:microsoft.com/office/officeart/2008/layout/NameandTitleOrganizationalChart"/>
    <dgm:cxn modelId="{62CBA604-8CFB-42CC-9A5F-07BC894B891C}" type="presParOf" srcId="{493F5407-5AEE-4338-B24B-D15310D1D0FD}" destId="{DA0425CE-9FAB-496D-B1A3-DFB3F8B59C67}" srcOrd="2" destOrd="0" presId="urn:microsoft.com/office/officeart/2008/layout/NameandTitleOrganizationalChart"/>
    <dgm:cxn modelId="{812D4A39-388E-498D-B2D9-B832C1E85787}" type="presParOf" srcId="{280EF15D-DD2C-4538-A0B1-D8FF10E32EF3}" destId="{9CD4E2B2-CF41-4CF2-B689-1A58D7036A60}" srcOrd="2" destOrd="0" presId="urn:microsoft.com/office/officeart/2008/layout/NameandTitleOrganizationalChart"/>
    <dgm:cxn modelId="{3D5B014C-A80F-4D0D-B810-63A7AFCA9E26}" type="presParOf" srcId="{79792006-25A8-446E-9CFB-A6B3508A8184}" destId="{B86D930C-B2C3-4FC9-9340-5EEDF2F77049}" srcOrd="2" destOrd="0" presId="urn:microsoft.com/office/officeart/2008/layout/NameandTitleOrganizationalChart"/>
    <dgm:cxn modelId="{E9F1E33E-8692-4296-99CD-000C7ACC7437}" type="presParOf" srcId="{B86D930C-B2C3-4FC9-9340-5EEDF2F77049}" destId="{EAE97579-7F8C-4D2F-B0A8-32B417DB7745}" srcOrd="0" destOrd="0" presId="urn:microsoft.com/office/officeart/2008/layout/NameandTitleOrganizationalChart"/>
    <dgm:cxn modelId="{E46DDD6A-4B8F-4A7B-BC50-F57B897CFD7F}" type="presParOf" srcId="{B86D930C-B2C3-4FC9-9340-5EEDF2F77049}" destId="{BF9B0977-CA7A-4E88-A110-E0D28531A34D}" srcOrd="1" destOrd="0" presId="urn:microsoft.com/office/officeart/2008/layout/NameandTitleOrganizationalChart"/>
    <dgm:cxn modelId="{D1BF7D19-77B6-48F4-A196-1C17075034A8}" type="presParOf" srcId="{BF9B0977-CA7A-4E88-A110-E0D28531A34D}" destId="{F12058A1-DD8E-42B8-92FF-7380642FB198}" srcOrd="0" destOrd="0" presId="urn:microsoft.com/office/officeart/2008/layout/NameandTitleOrganizationalChart"/>
    <dgm:cxn modelId="{17CD67CB-4EDD-4293-94CE-BEED80C2533D}" type="presParOf" srcId="{F12058A1-DD8E-42B8-92FF-7380642FB198}" destId="{2F6381A1-3924-408D-A588-83B80DDB1DA1}" srcOrd="0" destOrd="0" presId="urn:microsoft.com/office/officeart/2008/layout/NameandTitleOrganizationalChart"/>
    <dgm:cxn modelId="{910D61AA-3235-4A1B-A771-64E5A17C4EB8}" type="presParOf" srcId="{F12058A1-DD8E-42B8-92FF-7380642FB198}" destId="{0B4D1C4C-0D08-4E13-B1A0-040D0747C981}" srcOrd="1" destOrd="0" presId="urn:microsoft.com/office/officeart/2008/layout/NameandTitleOrganizationalChart"/>
    <dgm:cxn modelId="{176B1144-53EC-4C7F-801C-5EF81BC318C3}" type="presParOf" srcId="{F12058A1-DD8E-42B8-92FF-7380642FB198}" destId="{ABC63E3C-386C-4BEA-8F54-DA9754E0936A}" srcOrd="2" destOrd="0" presId="urn:microsoft.com/office/officeart/2008/layout/NameandTitleOrganizationalChart"/>
    <dgm:cxn modelId="{6222B541-305D-4A16-B8A2-AE94EA004EE0}" type="presParOf" srcId="{BF9B0977-CA7A-4E88-A110-E0D28531A34D}" destId="{C78FB8D9-04F8-4FA6-9014-74B1B80D7F81}" srcOrd="1" destOrd="0" presId="urn:microsoft.com/office/officeart/2008/layout/NameandTitleOrganizationalChart"/>
    <dgm:cxn modelId="{A75D880E-A8C1-4CE6-94D0-05B2FE6EB3CA}" type="presParOf" srcId="{BF9B0977-CA7A-4E88-A110-E0D28531A34D}" destId="{E73B8075-5F77-4F7E-8796-95EAE7726EB2}" srcOrd="2" destOrd="0" presId="urn:microsoft.com/office/officeart/2008/layout/NameandTitleOrganizationalChart"/>
    <dgm:cxn modelId="{A338E491-1927-4E10-80E9-996F569FDBBA}" type="presParOf" srcId="{2F0D0BBA-C64A-4085-9628-62DC42477CEA}" destId="{F3A18BFA-F98E-4DC0-B81B-B9951A733435}" srcOrd="1" destOrd="0" presId="urn:microsoft.com/office/officeart/2008/layout/NameandTitleOrganizationalChart"/>
    <dgm:cxn modelId="{0A0C1C9C-A002-4598-9BC4-6CDC76FC24E8}" type="presParOf" srcId="{F3A18BFA-F98E-4DC0-B81B-B9951A733435}" destId="{C390C2AC-C8A7-4F43-97A5-1DBD8D5795EF}" srcOrd="0" destOrd="0" presId="urn:microsoft.com/office/officeart/2008/layout/NameandTitleOrganizationalChart"/>
    <dgm:cxn modelId="{FE1B6091-6CA8-48EE-9977-0B3642FC1CA7}" type="presParOf" srcId="{C390C2AC-C8A7-4F43-97A5-1DBD8D5795EF}" destId="{41387087-6ABE-44C8-8E99-1A55EC460681}" srcOrd="0" destOrd="0" presId="urn:microsoft.com/office/officeart/2008/layout/NameandTitleOrganizationalChart"/>
    <dgm:cxn modelId="{839A5987-45EE-40D4-A17F-22F1FD290E63}" type="presParOf" srcId="{C390C2AC-C8A7-4F43-97A5-1DBD8D5795EF}" destId="{C4416668-A69D-4C23-BC67-255CE17EBCE7}" srcOrd="1" destOrd="0" presId="urn:microsoft.com/office/officeart/2008/layout/NameandTitleOrganizationalChart"/>
    <dgm:cxn modelId="{1AF514BF-297C-410B-BBB1-5066B77007D4}" type="presParOf" srcId="{C390C2AC-C8A7-4F43-97A5-1DBD8D5795EF}" destId="{BC07717F-4FAD-4CF9-BF11-B138911E0654}" srcOrd="2" destOrd="0" presId="urn:microsoft.com/office/officeart/2008/layout/NameandTitleOrganizationalChart"/>
    <dgm:cxn modelId="{43C17AB9-6F31-47BF-A1AE-0D326EB3611C}" type="presParOf" srcId="{F3A18BFA-F98E-4DC0-B81B-B9951A733435}" destId="{ACAA570B-92C4-4D30-BB94-A0F4F29CD8E5}" srcOrd="1" destOrd="0" presId="urn:microsoft.com/office/officeart/2008/layout/NameandTitleOrganizationalChart"/>
    <dgm:cxn modelId="{384BE80D-FF17-407E-9893-F85D9FA72C3E}" type="presParOf" srcId="{ACAA570B-92C4-4D30-BB94-A0F4F29CD8E5}" destId="{9C069262-DE94-4A15-A0E8-5AD99E59E97C}" srcOrd="0" destOrd="0" presId="urn:microsoft.com/office/officeart/2008/layout/NameandTitleOrganizationalChart"/>
    <dgm:cxn modelId="{AEC37A6D-2836-4DF0-B91F-06132085089B}" type="presParOf" srcId="{ACAA570B-92C4-4D30-BB94-A0F4F29CD8E5}" destId="{69ADC6BA-28C2-49A5-A38B-22D919FAE9E4}" srcOrd="1" destOrd="0" presId="urn:microsoft.com/office/officeart/2008/layout/NameandTitleOrganizationalChart"/>
    <dgm:cxn modelId="{8415C2BA-A2DE-447B-80CB-E520B3E172BA}" type="presParOf" srcId="{69ADC6BA-28C2-49A5-A38B-22D919FAE9E4}" destId="{59C54ED7-4F1E-40A1-A974-5297FC1252A6}" srcOrd="0" destOrd="0" presId="urn:microsoft.com/office/officeart/2008/layout/NameandTitleOrganizationalChart"/>
    <dgm:cxn modelId="{E684D2E2-DB14-46EB-807F-A35AECC3D658}" type="presParOf" srcId="{59C54ED7-4F1E-40A1-A974-5297FC1252A6}" destId="{459F5ACF-9F9E-48D8-9265-E99D7A1F8B7C}" srcOrd="0" destOrd="0" presId="urn:microsoft.com/office/officeart/2008/layout/NameandTitleOrganizationalChart"/>
    <dgm:cxn modelId="{EBAFA1BD-2D2B-42A3-84C6-D0FD1060779E}" type="presParOf" srcId="{59C54ED7-4F1E-40A1-A974-5297FC1252A6}" destId="{38A57C37-91DA-444D-B6A5-A29D8052E044}" srcOrd="1" destOrd="0" presId="urn:microsoft.com/office/officeart/2008/layout/NameandTitleOrganizationalChart"/>
    <dgm:cxn modelId="{93F6B1DB-0C45-46D8-94D5-B70E977D1686}" type="presParOf" srcId="{59C54ED7-4F1E-40A1-A974-5297FC1252A6}" destId="{32DB6A3B-EC88-4C09-86AC-B7045EE48386}" srcOrd="2" destOrd="0" presId="urn:microsoft.com/office/officeart/2008/layout/NameandTitleOrganizationalChart"/>
    <dgm:cxn modelId="{62563A09-1DFA-466D-910C-1F1A494F2742}" type="presParOf" srcId="{69ADC6BA-28C2-49A5-A38B-22D919FAE9E4}" destId="{96917319-93C2-451E-B056-44214A9C0E43}" srcOrd="1" destOrd="0" presId="urn:microsoft.com/office/officeart/2008/layout/NameandTitleOrganizationalChart"/>
    <dgm:cxn modelId="{979F72E5-D3F5-44DD-AE09-32603A872CFC}" type="presParOf" srcId="{69ADC6BA-28C2-49A5-A38B-22D919FAE9E4}" destId="{04CE286D-0C4E-4D34-AFF8-7F117B14F5D5}" srcOrd="2" destOrd="0" presId="urn:microsoft.com/office/officeart/2008/layout/NameandTitleOrganizationalChart"/>
    <dgm:cxn modelId="{7015BB0A-9BEC-475D-ADCE-82106E7C1468}" type="presParOf" srcId="{F3A18BFA-F98E-4DC0-B81B-B9951A733435}" destId="{37BE7408-861F-428F-83C2-8D79ADF7B2A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69262-DE94-4A15-A0E8-5AD99E59E97C}">
      <dsp:nvSpPr>
        <dsp:cNvPr id="0" name=""/>
        <dsp:cNvSpPr/>
      </dsp:nvSpPr>
      <dsp:spPr>
        <a:xfrm>
          <a:off x="5089350" y="1805558"/>
          <a:ext cx="1259567" cy="417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13"/>
              </a:lnTo>
              <a:lnTo>
                <a:pt x="1259567" y="195113"/>
              </a:lnTo>
              <a:lnTo>
                <a:pt x="1259567" y="41709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97579-7F8C-4D2F-B0A8-32B417DB7745}">
      <dsp:nvSpPr>
        <dsp:cNvPr id="0" name=""/>
        <dsp:cNvSpPr/>
      </dsp:nvSpPr>
      <dsp:spPr>
        <a:xfrm>
          <a:off x="2823987" y="1390731"/>
          <a:ext cx="2176916" cy="831198"/>
        </a:xfrm>
        <a:custGeom>
          <a:avLst/>
          <a:gdLst/>
          <a:ahLst/>
          <a:cxnLst/>
          <a:rect l="0" t="0" r="0" b="0"/>
          <a:pathLst>
            <a:path>
              <a:moveTo>
                <a:pt x="2176916" y="0"/>
              </a:moveTo>
              <a:lnTo>
                <a:pt x="2176916" y="831198"/>
              </a:lnTo>
              <a:lnTo>
                <a:pt x="0" y="8311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017A7-0C80-4CCC-BAEF-D601162DD360}">
      <dsp:nvSpPr>
        <dsp:cNvPr id="0" name=""/>
        <dsp:cNvSpPr/>
      </dsp:nvSpPr>
      <dsp:spPr>
        <a:xfrm>
          <a:off x="8178642" y="4743190"/>
          <a:ext cx="823201" cy="1035646"/>
        </a:xfrm>
        <a:custGeom>
          <a:avLst/>
          <a:gdLst/>
          <a:ahLst/>
          <a:cxnLst/>
          <a:rect l="0" t="0" r="0" b="0"/>
          <a:pathLst>
            <a:path>
              <a:moveTo>
                <a:pt x="823201" y="0"/>
              </a:moveTo>
              <a:lnTo>
                <a:pt x="823201" y="813663"/>
              </a:lnTo>
              <a:lnTo>
                <a:pt x="0" y="813663"/>
              </a:lnTo>
              <a:lnTo>
                <a:pt x="0" y="103564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EE3C6-7C10-4C65-9E6F-01EC2591C314}">
      <dsp:nvSpPr>
        <dsp:cNvPr id="0" name=""/>
        <dsp:cNvSpPr/>
      </dsp:nvSpPr>
      <dsp:spPr>
        <a:xfrm>
          <a:off x="8518046" y="4743190"/>
          <a:ext cx="483797" cy="271050"/>
        </a:xfrm>
        <a:custGeom>
          <a:avLst/>
          <a:gdLst/>
          <a:ahLst/>
          <a:cxnLst/>
          <a:rect l="0" t="0" r="0" b="0"/>
          <a:pathLst>
            <a:path>
              <a:moveTo>
                <a:pt x="483797" y="0"/>
              </a:moveTo>
              <a:lnTo>
                <a:pt x="483797" y="49067"/>
              </a:lnTo>
              <a:lnTo>
                <a:pt x="0" y="49067"/>
              </a:lnTo>
              <a:lnTo>
                <a:pt x="0" y="2710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98ADA-1F12-4C5C-BACC-822C9E430870}">
      <dsp:nvSpPr>
        <dsp:cNvPr id="0" name=""/>
        <dsp:cNvSpPr/>
      </dsp:nvSpPr>
      <dsp:spPr>
        <a:xfrm>
          <a:off x="5000904" y="1390731"/>
          <a:ext cx="4000938" cy="2401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9118"/>
              </a:lnTo>
              <a:lnTo>
                <a:pt x="4000938" y="2179118"/>
              </a:lnTo>
              <a:lnTo>
                <a:pt x="4000938" y="24011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1DF77-6FB6-4200-A1B0-C347703DB8C3}">
      <dsp:nvSpPr>
        <dsp:cNvPr id="0" name=""/>
        <dsp:cNvSpPr/>
      </dsp:nvSpPr>
      <dsp:spPr>
        <a:xfrm>
          <a:off x="5495337" y="4743190"/>
          <a:ext cx="590038" cy="165725"/>
        </a:xfrm>
        <a:custGeom>
          <a:avLst/>
          <a:gdLst/>
          <a:ahLst/>
          <a:cxnLst/>
          <a:rect l="0" t="0" r="0" b="0"/>
          <a:pathLst>
            <a:path>
              <a:moveTo>
                <a:pt x="590038" y="0"/>
              </a:moveTo>
              <a:lnTo>
                <a:pt x="0" y="0"/>
              </a:lnTo>
              <a:lnTo>
                <a:pt x="0" y="16572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BDF2E-6B35-4242-9357-2AD1100CDD05}">
      <dsp:nvSpPr>
        <dsp:cNvPr id="0" name=""/>
        <dsp:cNvSpPr/>
      </dsp:nvSpPr>
      <dsp:spPr>
        <a:xfrm>
          <a:off x="5000904" y="1390731"/>
          <a:ext cx="1084470" cy="2401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9118"/>
              </a:lnTo>
              <a:lnTo>
                <a:pt x="1084470" y="2179118"/>
              </a:lnTo>
              <a:lnTo>
                <a:pt x="1084470" y="24011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F5A3B-09F1-4B73-8D76-775720D4E346}">
      <dsp:nvSpPr>
        <dsp:cNvPr id="0" name=""/>
        <dsp:cNvSpPr/>
      </dsp:nvSpPr>
      <dsp:spPr>
        <a:xfrm>
          <a:off x="3126247" y="4743190"/>
          <a:ext cx="493951" cy="151804"/>
        </a:xfrm>
        <a:custGeom>
          <a:avLst/>
          <a:gdLst/>
          <a:ahLst/>
          <a:cxnLst/>
          <a:rect l="0" t="0" r="0" b="0"/>
          <a:pathLst>
            <a:path>
              <a:moveTo>
                <a:pt x="493951" y="0"/>
              </a:moveTo>
              <a:lnTo>
                <a:pt x="0" y="0"/>
              </a:lnTo>
              <a:lnTo>
                <a:pt x="0" y="15180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22198-E1E9-4CF0-AA36-D7CFCE079A65}">
      <dsp:nvSpPr>
        <dsp:cNvPr id="0" name=""/>
        <dsp:cNvSpPr/>
      </dsp:nvSpPr>
      <dsp:spPr>
        <a:xfrm>
          <a:off x="3620198" y="1390731"/>
          <a:ext cx="1380706" cy="2401101"/>
        </a:xfrm>
        <a:custGeom>
          <a:avLst/>
          <a:gdLst/>
          <a:ahLst/>
          <a:cxnLst/>
          <a:rect l="0" t="0" r="0" b="0"/>
          <a:pathLst>
            <a:path>
              <a:moveTo>
                <a:pt x="1380706" y="0"/>
              </a:moveTo>
              <a:lnTo>
                <a:pt x="1380706" y="2179118"/>
              </a:lnTo>
              <a:lnTo>
                <a:pt x="0" y="2179118"/>
              </a:lnTo>
              <a:lnTo>
                <a:pt x="0" y="24011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3DA3A-C882-4445-B31A-C2BCD4A9564B}">
      <dsp:nvSpPr>
        <dsp:cNvPr id="0" name=""/>
        <dsp:cNvSpPr/>
      </dsp:nvSpPr>
      <dsp:spPr>
        <a:xfrm>
          <a:off x="1155022" y="1390731"/>
          <a:ext cx="3845882" cy="2401101"/>
        </a:xfrm>
        <a:custGeom>
          <a:avLst/>
          <a:gdLst/>
          <a:ahLst/>
          <a:cxnLst/>
          <a:rect l="0" t="0" r="0" b="0"/>
          <a:pathLst>
            <a:path>
              <a:moveTo>
                <a:pt x="3845882" y="0"/>
              </a:moveTo>
              <a:lnTo>
                <a:pt x="3845882" y="2179118"/>
              </a:lnTo>
              <a:lnTo>
                <a:pt x="0" y="2179118"/>
              </a:lnTo>
              <a:lnTo>
                <a:pt x="0" y="240110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E5C6D-62B2-4540-B996-EDC90F510815}">
      <dsp:nvSpPr>
        <dsp:cNvPr id="0" name=""/>
        <dsp:cNvSpPr/>
      </dsp:nvSpPr>
      <dsp:spPr>
        <a:xfrm>
          <a:off x="3543143" y="0"/>
          <a:ext cx="2915521" cy="1390731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247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SageCon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Coordinating Council</a:t>
          </a:r>
          <a:endParaRPr lang="en-US" sz="2400" kern="1200" dirty="0"/>
        </a:p>
      </dsp:txBody>
      <dsp:txXfrm>
        <a:off x="3543143" y="0"/>
        <a:ext cx="2915521" cy="1390731"/>
      </dsp:txXfrm>
    </dsp:sp>
    <dsp:sp modelId="{EC929BE1-CEF2-4B26-B4CF-85352E34EC43}">
      <dsp:nvSpPr>
        <dsp:cNvPr id="0" name=""/>
        <dsp:cNvSpPr/>
      </dsp:nvSpPr>
      <dsp:spPr>
        <a:xfrm>
          <a:off x="6124318" y="950909"/>
          <a:ext cx="4802956" cy="4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Decision makers from agencies/organizations with implementation responsibility – meets quarterly</a:t>
          </a:r>
          <a:endParaRPr lang="en-US" sz="1500" kern="1200" dirty="0"/>
        </a:p>
      </dsp:txBody>
      <dsp:txXfrm>
        <a:off x="6124318" y="950909"/>
        <a:ext cx="4802956" cy="480425"/>
      </dsp:txXfrm>
    </dsp:sp>
    <dsp:sp modelId="{2C4E9720-5319-4F78-816E-F5BFD9328797}">
      <dsp:nvSpPr>
        <dsp:cNvPr id="0" name=""/>
        <dsp:cNvSpPr/>
      </dsp:nvSpPr>
      <dsp:spPr>
        <a:xfrm>
          <a:off x="236290" y="3791833"/>
          <a:ext cx="1837463" cy="951357"/>
        </a:xfrm>
        <a:prstGeom prst="rect">
          <a:avLst/>
        </a:prstGeom>
        <a:solidFill>
          <a:srgbClr val="0033CC"/>
        </a:solidFill>
        <a:ln>
          <a:solidFill>
            <a:srgbClr val="0033CC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424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Mitigation Program</a:t>
          </a:r>
          <a:endParaRPr lang="en-US" sz="2000" kern="1200" dirty="0"/>
        </a:p>
      </dsp:txBody>
      <dsp:txXfrm>
        <a:off x="236290" y="3791833"/>
        <a:ext cx="1837463" cy="951357"/>
      </dsp:txXfrm>
    </dsp:sp>
    <dsp:sp modelId="{BCE36497-7952-4AA3-88C5-F638861F738B}">
      <dsp:nvSpPr>
        <dsp:cNvPr id="0" name=""/>
        <dsp:cNvSpPr/>
      </dsp:nvSpPr>
      <dsp:spPr>
        <a:xfrm>
          <a:off x="1211044" y="5163645"/>
          <a:ext cx="1653717" cy="3977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ODFW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Counties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BLM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DLCD</a:t>
          </a:r>
          <a:endParaRPr lang="en-US" sz="1400" b="1" kern="1200" dirty="0"/>
        </a:p>
      </dsp:txBody>
      <dsp:txXfrm>
        <a:off x="1211044" y="5163645"/>
        <a:ext cx="1653717" cy="397765"/>
      </dsp:txXfrm>
    </dsp:sp>
    <dsp:sp modelId="{39FEE451-F385-4625-BBC8-603CFF67C9A0}">
      <dsp:nvSpPr>
        <dsp:cNvPr id="0" name=""/>
        <dsp:cNvSpPr/>
      </dsp:nvSpPr>
      <dsp:spPr>
        <a:xfrm>
          <a:off x="2701466" y="3791833"/>
          <a:ext cx="1837463" cy="951357"/>
        </a:xfrm>
        <a:prstGeom prst="rect">
          <a:avLst/>
        </a:prstGeom>
        <a:solidFill>
          <a:srgbClr val="0033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424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Development Program</a:t>
          </a:r>
          <a:endParaRPr lang="en-US" sz="2000" kern="1200" dirty="0"/>
        </a:p>
      </dsp:txBody>
      <dsp:txXfrm>
        <a:off x="2701466" y="3791833"/>
        <a:ext cx="1837463" cy="951357"/>
      </dsp:txXfrm>
    </dsp:sp>
    <dsp:sp modelId="{BB806DF5-7F42-4156-A2A8-B73F0E9D43C4}">
      <dsp:nvSpPr>
        <dsp:cNvPr id="0" name=""/>
        <dsp:cNvSpPr/>
      </dsp:nvSpPr>
      <dsp:spPr>
        <a:xfrm>
          <a:off x="3794064" y="4852022"/>
          <a:ext cx="1653717" cy="8407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Counties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BLM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DLCD</a:t>
          </a:r>
          <a:endParaRPr lang="en-US" sz="1400" b="1" kern="1200" dirty="0"/>
        </a:p>
      </dsp:txBody>
      <dsp:txXfrm>
        <a:off x="3794064" y="4852022"/>
        <a:ext cx="1653717" cy="840761"/>
      </dsp:txXfrm>
    </dsp:sp>
    <dsp:sp modelId="{192E8B8B-1614-4F63-8652-3D2B6017D8CF}">
      <dsp:nvSpPr>
        <dsp:cNvPr id="0" name=""/>
        <dsp:cNvSpPr/>
      </dsp:nvSpPr>
      <dsp:spPr>
        <a:xfrm>
          <a:off x="2562118" y="4894995"/>
          <a:ext cx="1128257" cy="730471"/>
        </a:xfrm>
        <a:prstGeom prst="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424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Development Registry work group</a:t>
          </a:r>
          <a:endParaRPr lang="en-US" sz="1400" kern="1200" dirty="0"/>
        </a:p>
      </dsp:txBody>
      <dsp:txXfrm>
        <a:off x="2562118" y="4894995"/>
        <a:ext cx="1128257" cy="730471"/>
      </dsp:txXfrm>
    </dsp:sp>
    <dsp:sp modelId="{9257C614-FE17-4426-ABC7-D0541C468725}">
      <dsp:nvSpPr>
        <dsp:cNvPr id="0" name=""/>
        <dsp:cNvSpPr/>
      </dsp:nvSpPr>
      <dsp:spPr>
        <a:xfrm>
          <a:off x="7242604" y="5446184"/>
          <a:ext cx="1653717" cy="317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242604" y="5446184"/>
        <a:ext cx="1653717" cy="317119"/>
      </dsp:txXfrm>
    </dsp:sp>
    <dsp:sp modelId="{8ABB4A64-982F-4D5E-AF14-7B21E155AB77}">
      <dsp:nvSpPr>
        <dsp:cNvPr id="0" name=""/>
        <dsp:cNvSpPr/>
      </dsp:nvSpPr>
      <dsp:spPr>
        <a:xfrm>
          <a:off x="5166643" y="3791833"/>
          <a:ext cx="1837463" cy="951357"/>
        </a:xfrm>
        <a:prstGeom prst="rect">
          <a:avLst/>
        </a:prstGeom>
        <a:solidFill>
          <a:srgbClr val="0033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424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Population Program</a:t>
          </a:r>
          <a:endParaRPr lang="en-US" sz="2000" kern="1200" dirty="0"/>
        </a:p>
      </dsp:txBody>
      <dsp:txXfrm>
        <a:off x="5166643" y="3791833"/>
        <a:ext cx="1837463" cy="951357"/>
      </dsp:txXfrm>
    </dsp:sp>
    <dsp:sp modelId="{851ECC11-F112-4F52-A1AD-0FBB3E672CA0}">
      <dsp:nvSpPr>
        <dsp:cNvPr id="0" name=""/>
        <dsp:cNvSpPr/>
      </dsp:nvSpPr>
      <dsp:spPr>
        <a:xfrm>
          <a:off x="6144242" y="4918585"/>
          <a:ext cx="1780094" cy="373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BLM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USFWS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ODFW</a:t>
          </a:r>
        </a:p>
      </dsp:txBody>
      <dsp:txXfrm>
        <a:off x="6144242" y="4918585"/>
        <a:ext cx="1780094" cy="373480"/>
      </dsp:txXfrm>
    </dsp:sp>
    <dsp:sp modelId="{86560EF3-926E-4FCB-903D-94AFC533D966}">
      <dsp:nvSpPr>
        <dsp:cNvPr id="0" name=""/>
        <dsp:cNvSpPr/>
      </dsp:nvSpPr>
      <dsp:spPr>
        <a:xfrm>
          <a:off x="5009879" y="4908916"/>
          <a:ext cx="970915" cy="771055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424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State Tech Team</a:t>
          </a:r>
          <a:endParaRPr lang="en-US" sz="1400" kern="1200" dirty="0"/>
        </a:p>
      </dsp:txBody>
      <dsp:txXfrm>
        <a:off x="5009879" y="4908916"/>
        <a:ext cx="970915" cy="771055"/>
      </dsp:txXfrm>
    </dsp:sp>
    <dsp:sp modelId="{C68CB983-2599-4A9D-B924-F58B7C925DC8}">
      <dsp:nvSpPr>
        <dsp:cNvPr id="0" name=""/>
        <dsp:cNvSpPr/>
      </dsp:nvSpPr>
      <dsp:spPr>
        <a:xfrm>
          <a:off x="3720610" y="6431410"/>
          <a:ext cx="1653717" cy="317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720610" y="6431410"/>
        <a:ext cx="1653717" cy="317119"/>
      </dsp:txXfrm>
    </dsp:sp>
    <dsp:sp modelId="{BC93DF06-01F5-433F-A0D4-32286E78D38E}">
      <dsp:nvSpPr>
        <dsp:cNvPr id="0" name=""/>
        <dsp:cNvSpPr/>
      </dsp:nvSpPr>
      <dsp:spPr>
        <a:xfrm>
          <a:off x="8142930" y="3791833"/>
          <a:ext cx="1717826" cy="951357"/>
        </a:xfrm>
        <a:prstGeom prst="rect">
          <a:avLst/>
        </a:prstGeom>
        <a:solidFill>
          <a:srgbClr val="0033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3424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Habitat  </a:t>
          </a:r>
          <a:r>
            <a:rPr lang="en-US" sz="2000" kern="1200" dirty="0" smtClean="0"/>
            <a:t>Program</a:t>
          </a:r>
          <a:endParaRPr lang="en-US" sz="2000" kern="1200" dirty="0"/>
        </a:p>
      </dsp:txBody>
      <dsp:txXfrm>
        <a:off x="8142930" y="3791833"/>
        <a:ext cx="1717826" cy="951357"/>
      </dsp:txXfrm>
    </dsp:sp>
    <dsp:sp modelId="{6AA14238-F5E8-40B5-AE38-838E10A751AB}">
      <dsp:nvSpPr>
        <dsp:cNvPr id="0" name=""/>
        <dsp:cNvSpPr/>
      </dsp:nvSpPr>
      <dsp:spPr>
        <a:xfrm>
          <a:off x="9194529" y="4838630"/>
          <a:ext cx="2078590" cy="14286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SWCDs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NGOs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RFPAs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ODF</a:t>
          </a: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ARS</a:t>
          </a:r>
        </a:p>
      </dsp:txBody>
      <dsp:txXfrm>
        <a:off x="9194529" y="4838630"/>
        <a:ext cx="2078590" cy="1428630"/>
      </dsp:txXfrm>
    </dsp:sp>
    <dsp:sp modelId="{1A80A999-4F5F-4517-AFF5-0CC8FBAA84B8}">
      <dsp:nvSpPr>
        <dsp:cNvPr id="0" name=""/>
        <dsp:cNvSpPr/>
      </dsp:nvSpPr>
      <dsp:spPr>
        <a:xfrm>
          <a:off x="7988608" y="5014241"/>
          <a:ext cx="1058875" cy="679506"/>
        </a:xfrm>
        <a:prstGeom prst="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424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Baker LIT</a:t>
          </a:r>
          <a:endParaRPr lang="en-US" sz="1400" kern="1200" dirty="0"/>
        </a:p>
      </dsp:txBody>
      <dsp:txXfrm>
        <a:off x="7988608" y="5014241"/>
        <a:ext cx="1058875" cy="679506"/>
      </dsp:txXfrm>
    </dsp:sp>
    <dsp:sp modelId="{7D3BDC7A-FAE3-4229-B9FB-64692D83A2E2}">
      <dsp:nvSpPr>
        <dsp:cNvPr id="0" name=""/>
        <dsp:cNvSpPr/>
      </dsp:nvSpPr>
      <dsp:spPr>
        <a:xfrm>
          <a:off x="7997234" y="4778060"/>
          <a:ext cx="1195224" cy="2031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7997234" y="4778060"/>
        <a:ext cx="1195224" cy="203178"/>
      </dsp:txXfrm>
    </dsp:sp>
    <dsp:sp modelId="{5C610A41-80CF-47F8-B076-F92AFDA17EA3}">
      <dsp:nvSpPr>
        <dsp:cNvPr id="0" name=""/>
        <dsp:cNvSpPr/>
      </dsp:nvSpPr>
      <dsp:spPr>
        <a:xfrm>
          <a:off x="7553647" y="5778837"/>
          <a:ext cx="1249989" cy="633955"/>
        </a:xfrm>
        <a:prstGeom prst="rect">
          <a:avLst/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4247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Harney Wildfire Collaborative</a:t>
          </a:r>
          <a:endParaRPr lang="en-US" sz="1400" kern="1200" dirty="0"/>
        </a:p>
      </dsp:txBody>
      <dsp:txXfrm>
        <a:off x="7553647" y="5778837"/>
        <a:ext cx="1249989" cy="633955"/>
      </dsp:txXfrm>
    </dsp:sp>
    <dsp:sp modelId="{588E4107-778A-4C3C-A46A-8BBBCAA60A30}">
      <dsp:nvSpPr>
        <dsp:cNvPr id="0" name=""/>
        <dsp:cNvSpPr/>
      </dsp:nvSpPr>
      <dsp:spPr>
        <a:xfrm>
          <a:off x="204647" y="6376197"/>
          <a:ext cx="1653717" cy="317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04647" y="6376197"/>
        <a:ext cx="1653717" cy="317119"/>
      </dsp:txXfrm>
    </dsp:sp>
    <dsp:sp modelId="{2F6381A1-3924-408D-A588-83B80DDB1DA1}">
      <dsp:nvSpPr>
        <dsp:cNvPr id="0" name=""/>
        <dsp:cNvSpPr/>
      </dsp:nvSpPr>
      <dsp:spPr>
        <a:xfrm>
          <a:off x="554022" y="1466120"/>
          <a:ext cx="2269965" cy="151162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247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SageCon</a:t>
          </a:r>
          <a:r>
            <a:rPr lang="en-US" sz="2400" kern="1200" dirty="0" smtClean="0"/>
            <a:t> Summit</a:t>
          </a:r>
          <a:endParaRPr lang="en-US" sz="2400" kern="1200" dirty="0"/>
        </a:p>
      </dsp:txBody>
      <dsp:txXfrm>
        <a:off x="554022" y="1466120"/>
        <a:ext cx="2269965" cy="1511620"/>
      </dsp:txXfrm>
    </dsp:sp>
    <dsp:sp modelId="{0B4D1C4C-0D08-4E13-B1A0-040D0747C981}">
      <dsp:nvSpPr>
        <dsp:cNvPr id="0" name=""/>
        <dsp:cNvSpPr/>
      </dsp:nvSpPr>
      <dsp:spPr>
        <a:xfrm>
          <a:off x="1372027" y="2569416"/>
          <a:ext cx="2850165" cy="548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“State of Sage Grouse” information forum - annual</a:t>
          </a:r>
          <a:endParaRPr lang="en-US" sz="1400" kern="1200" dirty="0"/>
        </a:p>
      </dsp:txBody>
      <dsp:txXfrm>
        <a:off x="1372027" y="2569416"/>
        <a:ext cx="2850165" cy="548961"/>
      </dsp:txXfrm>
    </dsp:sp>
    <dsp:sp modelId="{41387087-6ABE-44C8-8E99-1A55EC460681}">
      <dsp:nvSpPr>
        <dsp:cNvPr id="0" name=""/>
        <dsp:cNvSpPr/>
      </dsp:nvSpPr>
      <dsp:spPr>
        <a:xfrm>
          <a:off x="4170618" y="1241622"/>
          <a:ext cx="1837463" cy="563935"/>
        </a:xfrm>
        <a:prstGeom prst="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34247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Steering Team </a:t>
          </a:r>
          <a:endParaRPr lang="en-US" sz="1800" kern="1200" dirty="0"/>
        </a:p>
      </dsp:txBody>
      <dsp:txXfrm>
        <a:off x="4170618" y="1241622"/>
        <a:ext cx="1837463" cy="563935"/>
      </dsp:txXfrm>
    </dsp:sp>
    <dsp:sp modelId="{C4416668-A69D-4C23-BC67-255CE17EBCE7}">
      <dsp:nvSpPr>
        <dsp:cNvPr id="0" name=""/>
        <dsp:cNvSpPr/>
      </dsp:nvSpPr>
      <dsp:spPr>
        <a:xfrm>
          <a:off x="5883594" y="1546360"/>
          <a:ext cx="4243405" cy="3306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Subset of CC to identify key topics, questions &amp; presentations - monthly</a:t>
          </a:r>
          <a:endParaRPr lang="en-US" sz="1400" kern="1200" dirty="0"/>
        </a:p>
      </dsp:txBody>
      <dsp:txXfrm>
        <a:off x="5883594" y="1546360"/>
        <a:ext cx="4243405" cy="330647"/>
      </dsp:txXfrm>
    </dsp:sp>
    <dsp:sp modelId="{459F5ACF-9F9E-48D8-9265-E99D7A1F8B7C}">
      <dsp:nvSpPr>
        <dsp:cNvPr id="0" name=""/>
        <dsp:cNvSpPr/>
      </dsp:nvSpPr>
      <dsp:spPr>
        <a:xfrm>
          <a:off x="5280864" y="2222655"/>
          <a:ext cx="2136106" cy="730119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424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Communication and outreach</a:t>
          </a:r>
          <a:endParaRPr lang="en-US" sz="1600" kern="1200" dirty="0"/>
        </a:p>
      </dsp:txBody>
      <dsp:txXfrm>
        <a:off x="5280864" y="2222655"/>
        <a:ext cx="2136106" cy="730119"/>
      </dsp:txXfrm>
    </dsp:sp>
    <dsp:sp modelId="{38A57C37-91DA-444D-B6A5-A29D8052E044}">
      <dsp:nvSpPr>
        <dsp:cNvPr id="0" name=""/>
        <dsp:cNvSpPr/>
      </dsp:nvSpPr>
      <dsp:spPr>
        <a:xfrm>
          <a:off x="6489695" y="2793189"/>
          <a:ext cx="1653717" cy="317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92D05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Need to formalize this task</a:t>
          </a:r>
          <a:endParaRPr lang="en-US" sz="1100" kern="1200" dirty="0"/>
        </a:p>
      </dsp:txBody>
      <dsp:txXfrm>
        <a:off x="6489695" y="2793189"/>
        <a:ext cx="1653717" cy="317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F8EEB-9F42-4797-87DF-05ECA8DC054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A6454-C8A2-4113-913F-D9458DCC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FF04A-FC0D-4B6D-8BBA-DB30F2D866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6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4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5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0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8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CF7E-B0B8-4715-86D8-8967E3A2C07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D5AC-ED2F-41D8-ADAA-A2DBDFE82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579376" y="914400"/>
            <a:ext cx="1382748" cy="58471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38738" y="914400"/>
            <a:ext cx="2457062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1" y="914400"/>
            <a:ext cx="13716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00200" y="3844512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Communications &amp; Outreach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00200" y="4855490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Conservation </a:t>
            </a:r>
            <a:r>
              <a:rPr lang="en-US" sz="1400" dirty="0" smtClean="0">
                <a:solidFill>
                  <a:schemeClr val="tx1"/>
                </a:solidFill>
              </a:rPr>
              <a:t>Actions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0" y="5369065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Monitoring and Reporting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00200" y="4351925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Decision Support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00200" y="3340777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Stakeholder Collaboration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2830218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Governance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200" y="5882640"/>
            <a:ext cx="8991600" cy="365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Adaptive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5950" y="1143001"/>
            <a:ext cx="990440" cy="541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   Mitigation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61070" y="1143000"/>
            <a:ext cx="1066800" cy="541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    Habitat Program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48950" y="1143000"/>
            <a:ext cx="994450" cy="541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   Development Program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54844" y="1143000"/>
            <a:ext cx="1048358" cy="541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   Population Program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7321" y="3788796"/>
            <a:ext cx="7377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BLM</a:t>
            </a:r>
          </a:p>
          <a:p>
            <a:pPr algn="ctr"/>
            <a:r>
              <a:rPr lang="en-US" sz="1200" i="1" dirty="0"/>
              <a:t>Counties</a:t>
            </a:r>
          </a:p>
          <a:p>
            <a:pPr algn="ctr"/>
            <a:r>
              <a:rPr lang="en-US" sz="1200" i="1" dirty="0"/>
              <a:t>DLCD</a:t>
            </a:r>
          </a:p>
          <a:p>
            <a:pPr algn="ctr"/>
            <a:r>
              <a:rPr lang="en-US" sz="1200" i="1" dirty="0"/>
              <a:t>DOGAMI</a:t>
            </a:r>
          </a:p>
          <a:p>
            <a:pPr algn="ctr"/>
            <a:r>
              <a:rPr lang="en-US" sz="1200" i="1" dirty="0"/>
              <a:t>DSL</a:t>
            </a:r>
          </a:p>
          <a:p>
            <a:pPr algn="ctr"/>
            <a:r>
              <a:rPr lang="en-US" sz="1200" i="1" dirty="0"/>
              <a:t>ODOE</a:t>
            </a:r>
          </a:p>
          <a:p>
            <a:pPr algn="ctr"/>
            <a:r>
              <a:rPr lang="en-US" sz="1200" i="1" dirty="0"/>
              <a:t>ODOT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66951" y="3788796"/>
            <a:ext cx="627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BLM</a:t>
            </a:r>
          </a:p>
          <a:p>
            <a:pPr algn="ctr"/>
            <a:r>
              <a:rPr lang="en-US" sz="1200" i="1" dirty="0"/>
              <a:t>NGOs</a:t>
            </a:r>
          </a:p>
          <a:p>
            <a:pPr algn="ctr"/>
            <a:r>
              <a:rPr lang="en-US" sz="1200" i="1" dirty="0"/>
              <a:t>ODFW</a:t>
            </a:r>
          </a:p>
          <a:p>
            <a:pPr algn="ctr"/>
            <a:r>
              <a:rPr lang="en-US" sz="1200" i="1" dirty="0"/>
              <a:t>USFWS</a:t>
            </a:r>
          </a:p>
          <a:p>
            <a:pPr algn="ctr"/>
            <a:endParaRPr lang="en-US" sz="1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29492" y="3733800"/>
            <a:ext cx="120075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BLM</a:t>
            </a:r>
          </a:p>
          <a:p>
            <a:pPr algn="ctr"/>
            <a:r>
              <a:rPr lang="en-US" sz="1200" i="1" dirty="0"/>
              <a:t>NGOs</a:t>
            </a:r>
          </a:p>
          <a:p>
            <a:pPr algn="ctr"/>
            <a:r>
              <a:rPr lang="en-US" sz="1200" i="1" dirty="0"/>
              <a:t>NRCS</a:t>
            </a:r>
          </a:p>
          <a:p>
            <a:pPr algn="ctr"/>
            <a:r>
              <a:rPr lang="en-US" sz="1200" i="1" dirty="0"/>
              <a:t>ODFW</a:t>
            </a:r>
          </a:p>
          <a:p>
            <a:pPr algn="ctr"/>
            <a:r>
              <a:rPr lang="en-US" sz="1200" i="1" dirty="0"/>
              <a:t>ODA</a:t>
            </a:r>
          </a:p>
          <a:p>
            <a:pPr algn="ctr"/>
            <a:r>
              <a:rPr lang="en-US" sz="1200" i="1" dirty="0"/>
              <a:t>ODF</a:t>
            </a:r>
          </a:p>
          <a:p>
            <a:pPr algn="ctr"/>
            <a:r>
              <a:rPr lang="en-US" sz="1200" i="1" dirty="0"/>
              <a:t>Private landowners</a:t>
            </a:r>
          </a:p>
          <a:p>
            <a:pPr algn="ctr"/>
            <a:r>
              <a:rPr lang="en-US" sz="1200" i="1" dirty="0"/>
              <a:t>RFPAs</a:t>
            </a:r>
          </a:p>
          <a:p>
            <a:pPr algn="ctr"/>
            <a:r>
              <a:rPr lang="en-US" sz="1200" i="1" dirty="0"/>
              <a:t>SWCDs</a:t>
            </a:r>
          </a:p>
          <a:p>
            <a:pPr algn="ctr"/>
            <a:r>
              <a:rPr lang="en-US" sz="1200" i="1" dirty="0" smtClean="0"/>
              <a:t>USFWS</a:t>
            </a:r>
          </a:p>
          <a:p>
            <a:pPr algn="ctr"/>
            <a:r>
              <a:rPr lang="en-US" sz="1200" i="1" dirty="0" smtClean="0"/>
              <a:t>LITs</a:t>
            </a:r>
            <a:endParaRPr lang="en-US" sz="1200" i="1" dirty="0"/>
          </a:p>
          <a:p>
            <a:pPr algn="ctr"/>
            <a:endParaRPr lang="en-US" sz="1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45636" y="3782190"/>
            <a:ext cx="95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ODFW</a:t>
            </a:r>
          </a:p>
          <a:p>
            <a:pPr algn="ctr"/>
            <a:r>
              <a:rPr lang="en-US" sz="1200" i="1" dirty="0"/>
              <a:t>BLM</a:t>
            </a:r>
          </a:p>
          <a:p>
            <a:pPr algn="ctr"/>
            <a:r>
              <a:rPr lang="en-US" sz="1200" i="1" dirty="0"/>
              <a:t>USFWS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4943" y="50010"/>
            <a:ext cx="5549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SageCon</a:t>
            </a:r>
            <a:r>
              <a:rPr lang="en-US" sz="4000" dirty="0"/>
              <a:t>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335651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23" grpId="0" animBg="1"/>
      <p:bldP spid="18" grpId="0" animBg="1"/>
      <p:bldP spid="16" grpId="0" animBg="1"/>
      <p:bldP spid="13" grpId="0" animBg="1"/>
      <p:bldP spid="14" grpId="0" animBg="1"/>
      <p:bldP spid="4" grpId="0" animBg="1"/>
      <p:bldP spid="10" grpId="0" animBg="1"/>
      <p:bldP spid="12" grpId="0" animBg="1"/>
      <p:bldP spid="17" grpId="0" animBg="1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14" y="-70805"/>
            <a:ext cx="10254572" cy="699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2178" y="221722"/>
            <a:ext cx="1144693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Calibri Light" panose="020F0302020204030204" pitchFamily="34" charset="0"/>
              </a:rPr>
              <a:t>Statewide Sage-Grouse Coordinating Council </a:t>
            </a:r>
          </a:p>
          <a:p>
            <a:endParaRPr lang="en-US" sz="2400" b="1" i="0" u="none" strike="noStrike" baseline="0" dirty="0" smtClean="0">
              <a:latin typeface="Calibri Light" panose="020F0302020204030204" pitchFamily="34" charset="0"/>
            </a:endParaRPr>
          </a:p>
          <a:p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 overarching, statewide coordinating council—comprising representatives from key state and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federal agencies, local governments, Local Implementation Teams (LITs), private landowners,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tribes, and NGOs—will be responsible for directing high-level implementation and adaptive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management of this Action Plan. Representation from federal, state, and local level land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managers and decision-making entities will promote integration across various relevant levels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of government and will also advance landscape-level coordination across land ownership</a:t>
            </a:r>
            <a:r>
              <a:rPr lang="en-US" b="0" i="0" u="none" strike="noStrike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boundaries. 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The council’s roles include making programmatic recommendations on allocation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and coordination of resources (funds and personnel), including mitigation and adaptive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management; identifying and addressing statutory, administrative, or regulatory barriers to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plan implementation and effectiveness; providing a hub for aggregating ongoing monitoring of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disturbance and conservation action information relevant to plan effectiveness and adaptive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management; and coordinating with other regional sage-grouse efforts, including those of the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BLM and neighboring states.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</a:p>
          <a:p>
            <a:endParaRPr lang="en-US" baseline="0" dirty="0">
              <a:latin typeface="Calibri" panose="020F0502020204030204" pitchFamily="34" charset="0"/>
            </a:endParaRP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As part of its resource allocation and coordination role, the coordinating council will approve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mitigation crediting projects and the allocation of in-lieu fee funds, based on recommendations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by the mitigation program administrator (and input from the statewide technical team). The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council will also approve changes to the mitigation program identified through the adaptive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management process.</a:t>
            </a:r>
            <a:r>
              <a:rPr lang="en-US" i="0" u="none" strike="noStrike" baseline="0" dirty="0" smtClean="0">
                <a:latin typeface="Calibri Light" panose="020F0302020204030204" pitchFamily="34" charset="0"/>
              </a:rPr>
              <a:t> </a:t>
            </a:r>
          </a:p>
          <a:p>
            <a:endParaRPr lang="en-US" dirty="0">
              <a:latin typeface="Calibri Light" panose="020F0302020204030204" pitchFamily="34" charset="0"/>
            </a:endParaRPr>
          </a:p>
          <a:p>
            <a:r>
              <a:rPr lang="en-US" i="1" u="none" strike="noStrike" baseline="0" dirty="0" smtClean="0">
                <a:latin typeface="Calibri Light" panose="020F0302020204030204" pitchFamily="34" charset="0"/>
              </a:rPr>
              <a:t>page 31 of State Action Plan</a:t>
            </a:r>
          </a:p>
          <a:p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7243902"/>
              </p:ext>
            </p:extLst>
          </p:nvPr>
        </p:nvGraphicFramePr>
        <p:xfrm>
          <a:off x="425003" y="1"/>
          <a:ext cx="11565228" cy="6748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1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87898" y="412124"/>
            <a:ext cx="6812923" cy="3127880"/>
            <a:chOff x="3203826" y="477589"/>
            <a:chExt cx="2841344" cy="1355348"/>
          </a:xfrm>
          <a:scene3d>
            <a:camera prst="orthographicFront"/>
            <a:lightRig rig="flat" dir="t"/>
          </a:scene3d>
        </p:grpSpPr>
        <p:sp>
          <p:nvSpPr>
            <p:cNvPr id="6" name="Rectangle 5"/>
            <p:cNvSpPr/>
            <p:nvPr/>
          </p:nvSpPr>
          <p:spPr>
            <a:xfrm>
              <a:off x="3203826" y="477589"/>
              <a:ext cx="2841344" cy="1355348"/>
            </a:xfrm>
            <a:prstGeom prst="rect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3203826" y="477589"/>
              <a:ext cx="2841344" cy="13553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3083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err="1" smtClean="0"/>
                <a:t>SageCon</a:t>
              </a:r>
              <a:endParaRPr lang="en-US" sz="3600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Coordinating Council</a:t>
              </a:r>
              <a:endParaRPr lang="en-US" sz="3600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3236890" y="259998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Convener: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Oregon Governor’s Office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0000"/>
                </a:solidFill>
              </a:rPr>
              <a:t>Partner Agencies and Governments: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County Government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Bureau of Land Management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Natural Resources Conservation Service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Warm Springs &amp; Burns Paiute Tribes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US Fish and Wildlife Service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Conservation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Agriculture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45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402</Words>
  <Application>Microsoft Office PowerPoint</Application>
  <PresentationFormat>Widescreen</PresentationFormat>
  <Paragraphs>94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Damon</dc:creator>
  <cp:lastModifiedBy>Jamie Damon</cp:lastModifiedBy>
  <cp:revision>25</cp:revision>
  <dcterms:created xsi:type="dcterms:W3CDTF">2016-09-20T20:54:07Z</dcterms:created>
  <dcterms:modified xsi:type="dcterms:W3CDTF">2016-09-30T20:13:13Z</dcterms:modified>
</cp:coreProperties>
</file>